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317" r:id="rId5"/>
    <p:sldId id="316" r:id="rId6"/>
    <p:sldId id="324" r:id="rId7"/>
    <p:sldId id="318" r:id="rId8"/>
    <p:sldId id="319" r:id="rId9"/>
    <p:sldId id="323" r:id="rId10"/>
    <p:sldId id="320" r:id="rId11"/>
    <p:sldId id="325" r:id="rId12"/>
    <p:sldId id="322" r:id="rId13"/>
    <p:sldId id="309" r:id="rId14"/>
    <p:sldId id="311" r:id="rId15"/>
    <p:sldId id="312" r:id="rId16"/>
    <p:sldId id="313" r:id="rId17"/>
    <p:sldId id="314" r:id="rId18"/>
    <p:sldId id="315" r:id="rId19"/>
    <p:sldId id="321" r:id="rId20"/>
    <p:sldId id="326" r:id="rId21"/>
    <p:sldId id="32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3888">
          <p15:clr>
            <a:srgbClr val="A4A3A4"/>
          </p15:clr>
        </p15:guide>
        <p15:guide id="4" orient="horz" pos="3408">
          <p15:clr>
            <a:srgbClr val="A4A3A4"/>
          </p15:clr>
        </p15:guide>
        <p15:guide id="5" orient="horz" pos="1680">
          <p15:clr>
            <a:srgbClr val="A4A3A4"/>
          </p15:clr>
        </p15:guide>
        <p15:guide id="6" orient="horz" pos="1440">
          <p15:clr>
            <a:srgbClr val="A4A3A4"/>
          </p15:clr>
        </p15:guide>
        <p15:guide id="7" pos="5040">
          <p15:clr>
            <a:srgbClr val="A4A3A4"/>
          </p15:clr>
        </p15:guide>
        <p15:guide id="8" pos="5376">
          <p15:clr>
            <a:srgbClr val="A4A3A4"/>
          </p15:clr>
        </p15:guide>
        <p15:guide id="9" pos="3360">
          <p15:clr>
            <a:srgbClr val="A4A3A4"/>
          </p15:clr>
        </p15:guide>
        <p15:guide id="10" pos="3024">
          <p15:clr>
            <a:srgbClr val="A4A3A4"/>
          </p15:clr>
        </p15:guide>
        <p15:guide id="11" orient="horz" pos="3840">
          <p15:clr>
            <a:srgbClr val="A4A3A4"/>
          </p15:clr>
        </p15:guide>
        <p15:guide id="12" orient="horz" pos="816">
          <p15:clr>
            <a:srgbClr val="A4A3A4"/>
          </p15:clr>
        </p15:guide>
        <p15:guide id="13" pos="2592">
          <p15:clr>
            <a:srgbClr val="A4A3A4"/>
          </p15:clr>
        </p15:guide>
        <p15:guide id="14" pos="5424">
          <p15:clr>
            <a:srgbClr val="A4A3A4"/>
          </p15:clr>
        </p15:guide>
        <p15:guide id="15" pos="5088">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Wigert" initials="CW"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00"/>
    <a:srgbClr val="FFCC99"/>
    <a:srgbClr val="6CC048"/>
    <a:srgbClr val="877E7B"/>
    <a:srgbClr val="FFAE39"/>
    <a:srgbClr val="F2F1EF"/>
    <a:srgbClr val="BBB9AF"/>
    <a:srgbClr val="40B4E5"/>
    <a:srgbClr val="D84925"/>
    <a:srgbClr val="FB4F1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40" autoAdjust="0"/>
    <p:restoredTop sz="99668" autoAdjust="0"/>
  </p:normalViewPr>
  <p:slideViewPr>
    <p:cSldViewPr snapToObjects="1">
      <p:cViewPr varScale="1">
        <p:scale>
          <a:sx n="58" d="100"/>
          <a:sy n="58" d="100"/>
        </p:scale>
        <p:origin x="-726" y="-84"/>
      </p:cViewPr>
      <p:guideLst>
        <p:guide orient="horz" pos="2160"/>
        <p:guide orient="horz" pos="3888"/>
        <p:guide orient="horz" pos="3408"/>
        <p:guide orient="horz" pos="1680"/>
        <p:guide orient="horz" pos="1440"/>
        <p:guide orient="horz" pos="3840"/>
        <p:guide orient="horz" pos="816"/>
        <p:guide pos="2880"/>
        <p:guide pos="5040"/>
        <p:guide pos="5376"/>
        <p:guide pos="3360"/>
        <p:guide pos="3024"/>
        <p:guide pos="2592"/>
        <p:guide pos="5424"/>
        <p:guide pos="5088"/>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974" y="6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77554D-376C-5446-8C9B-EA99E786F24D}" type="datetimeFigureOut">
              <a:rPr lang="en-US" smtClean="0"/>
              <a:pPr/>
              <a:t>7/16/2016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CF310B-3128-D24C-9751-6C6E09185B31}" type="slidenum">
              <a:rPr lang="en-US" smtClean="0"/>
              <a:pPr/>
              <a:t>‹#›</a:t>
            </a:fld>
            <a:endParaRPr lang="en-US"/>
          </a:p>
        </p:txBody>
      </p:sp>
    </p:spTree>
    <p:extLst>
      <p:ext uri="{BB962C8B-B14F-4D97-AF65-F5344CB8AC3E}">
        <p14:creationId xmlns:p14="http://schemas.microsoft.com/office/powerpoint/2010/main" xmlns="" val="36878480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676866-51C3-4ABB-B4C8-28C16557B9A3}" type="datetimeFigureOut">
              <a:rPr lang="en-US" smtClean="0"/>
              <a:pPr/>
              <a:t>7/16/2016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B2F9DD-7501-4448-BB8D-FC070CE5E97B}" type="slidenum">
              <a:rPr lang="en-US" smtClean="0"/>
              <a:pPr/>
              <a:t>‹#›</a:t>
            </a:fld>
            <a:endParaRPr lang="en-US" dirty="0"/>
          </a:p>
        </p:txBody>
      </p:sp>
    </p:spTree>
    <p:extLst>
      <p:ext uri="{BB962C8B-B14F-4D97-AF65-F5344CB8AC3E}">
        <p14:creationId xmlns:p14="http://schemas.microsoft.com/office/powerpoint/2010/main" xmlns="" val="35956677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1981200"/>
          </a:xfrm>
          <a:prstGeom prst="rect">
            <a:avLst/>
          </a:prstGeom>
          <a:solidFill>
            <a:schemeClr val="bg1"/>
          </a:solidFill>
          <a:ln>
            <a:solidFill>
              <a:schemeClr val="bg1"/>
            </a:soli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511997" y="559412"/>
            <a:ext cx="2307404" cy="940207"/>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xmlns=""/>
              </a:ext>
            </a:extLst>
          </a:blip>
          <a:srcRect/>
          <a:stretch/>
        </p:blipFill>
        <p:spPr>
          <a:xfrm>
            <a:off x="0" y="1828800"/>
            <a:ext cx="9144000" cy="5029200"/>
          </a:xfrm>
          <a:prstGeom prst="rect">
            <a:avLst/>
          </a:prstGeom>
        </p:spPr>
      </p:pic>
      <p:sp>
        <p:nvSpPr>
          <p:cNvPr id="2" name="Title 1"/>
          <p:cNvSpPr>
            <a:spLocks noGrp="1"/>
          </p:cNvSpPr>
          <p:nvPr>
            <p:ph type="ctrTitle"/>
          </p:nvPr>
        </p:nvSpPr>
        <p:spPr>
          <a:xfrm>
            <a:off x="533400" y="3502152"/>
            <a:ext cx="8080248" cy="1069848"/>
          </a:xfrm>
        </p:spPr>
        <p:txBody>
          <a:bodyPr>
            <a:normAutofit/>
          </a:bodyPr>
          <a:lstStyle>
            <a:lvl1pPr marL="0" algn="r" defTabSz="457200" rtl="0" eaLnBrk="1" latinLnBrk="0" hangingPunct="1">
              <a:spcBef>
                <a:spcPct val="0"/>
              </a:spcBef>
              <a:buNone/>
              <a:defRPr lang="en-US" sz="3600" b="1" kern="1200" dirty="0">
                <a:gradFill flip="none" rotWithShape="1">
                  <a:gsLst>
                    <a:gs pos="0">
                      <a:srgbClr val="FF6600"/>
                    </a:gs>
                    <a:gs pos="100000">
                      <a:srgbClr val="40B4E5"/>
                    </a:gs>
                    <a:gs pos="28000">
                      <a:srgbClr val="F8A94E"/>
                    </a:gs>
                    <a:gs pos="64000">
                      <a:srgbClr val="6CC048"/>
                    </a:gs>
                  </a:gsLst>
                  <a:lin ang="0" scaled="1"/>
                  <a:tileRect/>
                </a:gradFill>
                <a:latin typeface="Arial"/>
                <a:ea typeface="+mj-ea"/>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505200" y="4648200"/>
            <a:ext cx="5102352" cy="1752600"/>
          </a:xfrm>
        </p:spPr>
        <p:txBody>
          <a:bodyPr>
            <a:normAutofit/>
          </a:bodyPr>
          <a:lstStyle>
            <a:lvl1pPr marL="0" indent="0" algn="r" defTabSz="457200" rtl="0" eaLnBrk="1" latinLnBrk="0" hangingPunct="1">
              <a:spcBef>
                <a:spcPct val="20000"/>
              </a:spcBef>
              <a:buFont typeface="Arial"/>
              <a:buNone/>
              <a:defRPr lang="en-US" sz="1400" kern="1200" dirty="0">
                <a:solidFill>
                  <a:srgbClr val="88817D"/>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evel (blu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81199"/>
            <a:ext cx="8229600" cy="19812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 y="4114800"/>
            <a:ext cx="8229600" cy="20621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73CC4B98-9674-4B68-82A8-B2E794BA0AF0}" type="slidenum">
              <a:rPr lang="en-US" smtClean="0"/>
              <a:pPr/>
              <a:t>‹#›</a:t>
            </a:fld>
            <a:endParaRPr lang="en-US" dirty="0"/>
          </a:p>
        </p:txBody>
      </p:sp>
      <p:sp>
        <p:nvSpPr>
          <p:cNvPr id="9" name="Title Placeholder 1"/>
          <p:cNvSpPr>
            <a:spLocks noGrp="1"/>
          </p:cNvSpPr>
          <p:nvPr>
            <p:ph type="title"/>
          </p:nvPr>
        </p:nvSpPr>
        <p:spPr>
          <a:xfrm>
            <a:off x="457200" y="841248"/>
            <a:ext cx="7391400" cy="98755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11" name="Footer Placeholder 4"/>
          <p:cNvSpPr>
            <a:spLocks noGrp="1"/>
          </p:cNvSpPr>
          <p:nvPr>
            <p:ph type="ftr" sz="quarter" idx="3"/>
          </p:nvPr>
        </p:nvSpPr>
        <p:spPr>
          <a:xfrm>
            <a:off x="762000" y="6473952"/>
            <a:ext cx="3124200" cy="301752"/>
          </a:xfrm>
          <a:prstGeom prst="rect">
            <a:avLst/>
          </a:prstGeom>
        </p:spPr>
        <p:txBody>
          <a:bodyPr anchor="ctr"/>
          <a:lstStyle>
            <a:lvl1pPr algn="l" defTabSz="2909888">
              <a:defRPr sz="900">
                <a:solidFill>
                  <a:srgbClr val="9E938C"/>
                </a:solidFill>
                <a:latin typeface="Arial" panose="020B0604020202020204" pitchFamily="34" charset="0"/>
                <a:cs typeface="Arial" panose="020B0604020202020204" pitchFamily="34" charset="0"/>
              </a:defRPr>
            </a:lvl1pPr>
          </a:lstStyle>
          <a:p>
            <a:r>
              <a:rPr lang="en-US" dirty="0" smtClean="0"/>
              <a:t>Proprietary &amp; Confidential. © 2015 Chiltern</a:t>
            </a:r>
            <a:endParaRPr lang="en-US" dirty="0"/>
          </a:p>
        </p:txBody>
      </p:sp>
    </p:spTree>
    <p:extLst>
      <p:ext uri="{BB962C8B-B14F-4D97-AF65-F5344CB8AC3E}">
        <p14:creationId xmlns:p14="http://schemas.microsoft.com/office/powerpoint/2010/main" xmlns="" val="36836874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970087"/>
            <a:ext cx="4041774"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793999"/>
            <a:ext cx="4038600" cy="33956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970087"/>
            <a:ext cx="40386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8200" y="2793999"/>
            <a:ext cx="4038600" cy="33956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73CC4B98-9674-4B68-82A8-B2E794BA0AF0}" type="slidenum">
              <a:rPr lang="en-US" smtClean="0"/>
              <a:pPr/>
              <a:t>‹#›</a:t>
            </a:fld>
            <a:endParaRPr lang="en-US" dirty="0"/>
          </a:p>
        </p:txBody>
      </p:sp>
      <p:sp>
        <p:nvSpPr>
          <p:cNvPr id="12" name="Title Placeholder 1"/>
          <p:cNvSpPr>
            <a:spLocks noGrp="1"/>
          </p:cNvSpPr>
          <p:nvPr>
            <p:ph type="title"/>
          </p:nvPr>
        </p:nvSpPr>
        <p:spPr>
          <a:xfrm>
            <a:off x="457200" y="841248"/>
            <a:ext cx="7391400" cy="98755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13" name="Footer Placeholder 4"/>
          <p:cNvSpPr>
            <a:spLocks noGrp="1"/>
          </p:cNvSpPr>
          <p:nvPr>
            <p:ph type="ftr" sz="quarter" idx="13"/>
          </p:nvPr>
        </p:nvSpPr>
        <p:spPr>
          <a:xfrm>
            <a:off x="762000" y="6473952"/>
            <a:ext cx="3124200" cy="301752"/>
          </a:xfrm>
          <a:prstGeom prst="rect">
            <a:avLst/>
          </a:prstGeom>
        </p:spPr>
        <p:txBody>
          <a:bodyPr anchor="ctr"/>
          <a:lstStyle>
            <a:lvl1pPr algn="l" defTabSz="2909888">
              <a:defRPr sz="900">
                <a:solidFill>
                  <a:srgbClr val="9E938C"/>
                </a:solidFill>
                <a:latin typeface="Arial" panose="020B0604020202020204" pitchFamily="34" charset="0"/>
                <a:cs typeface="Arial" panose="020B0604020202020204" pitchFamily="34" charset="0"/>
              </a:defRPr>
            </a:lvl1pPr>
          </a:lstStyle>
          <a:p>
            <a:r>
              <a:rPr lang="en-US" dirty="0" smtClean="0"/>
              <a:t>Proprietary &amp; Confidential. © 2015 Chiltern</a:t>
            </a:r>
            <a:endParaRPr lang="en-US" dirty="0"/>
          </a:p>
        </p:txBody>
      </p:sp>
    </p:spTree>
    <p:extLst>
      <p:ext uri="{BB962C8B-B14F-4D97-AF65-F5344CB8AC3E}">
        <p14:creationId xmlns:p14="http://schemas.microsoft.com/office/powerpoint/2010/main" xmlns="" val="17853879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Content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8"/>
          <p:cNvSpPr>
            <a:spLocks noGrp="1"/>
          </p:cNvSpPr>
          <p:nvPr>
            <p:ph type="sldNum" sz="quarter" idx="12"/>
          </p:nvPr>
        </p:nvSpPr>
        <p:spPr>
          <a:xfrm>
            <a:off x="301752" y="6473952"/>
            <a:ext cx="384048" cy="301752"/>
          </a:xfrm>
        </p:spPr>
        <p:txBody>
          <a:bodyPr/>
          <a:lstStyle/>
          <a:p>
            <a:fld id="{73CC4B98-9674-4B68-82A8-B2E794BA0AF0}" type="slidenum">
              <a:rPr lang="en-US" smtClean="0"/>
              <a:pPr/>
              <a:t>‹#›</a:t>
            </a:fld>
            <a:endParaRPr lang="en-US" dirty="0"/>
          </a:p>
        </p:txBody>
      </p:sp>
      <p:sp>
        <p:nvSpPr>
          <p:cNvPr id="6" name="Footer Placeholder 4"/>
          <p:cNvSpPr>
            <a:spLocks noGrp="1"/>
          </p:cNvSpPr>
          <p:nvPr>
            <p:ph type="ftr" sz="quarter" idx="13"/>
          </p:nvPr>
        </p:nvSpPr>
        <p:spPr>
          <a:xfrm>
            <a:off x="762000" y="6473952"/>
            <a:ext cx="3124200" cy="301752"/>
          </a:xfrm>
          <a:prstGeom prst="rect">
            <a:avLst/>
          </a:prstGeom>
        </p:spPr>
        <p:txBody>
          <a:bodyPr anchor="ctr"/>
          <a:lstStyle>
            <a:lvl1pPr algn="l" defTabSz="2909888">
              <a:defRPr sz="900">
                <a:solidFill>
                  <a:srgbClr val="9E938C"/>
                </a:solidFill>
                <a:latin typeface="Arial" panose="020B0604020202020204" pitchFamily="34" charset="0"/>
                <a:cs typeface="Arial" panose="020B0604020202020204" pitchFamily="34" charset="0"/>
              </a:defRPr>
            </a:lvl1pPr>
          </a:lstStyle>
          <a:p>
            <a:r>
              <a:rPr lang="en-US" dirty="0" smtClean="0"/>
              <a:t>Proprietary &amp; Confidential. © 2015 Chiltern</a:t>
            </a:r>
            <a:endParaRPr lang="en-US" dirty="0"/>
          </a:p>
        </p:txBody>
      </p:sp>
    </p:spTree>
    <p:extLst>
      <p:ext uri="{BB962C8B-B14F-4D97-AF65-F5344CB8AC3E}">
        <p14:creationId xmlns:p14="http://schemas.microsoft.com/office/powerpoint/2010/main" xmlns="" val="24033313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a:xfrm>
            <a:off x="301752" y="6473952"/>
            <a:ext cx="384048" cy="301752"/>
          </a:xfrm>
        </p:spPr>
        <p:txBody>
          <a:bodyPr/>
          <a:lstStyle/>
          <a:p>
            <a:fld id="{F601978A-12D8-7341-B685-52B12E8D3011}" type="slidenum">
              <a:rPr lang="en-US" smtClean="0"/>
              <a:pPr/>
              <a:t>‹#›</a:t>
            </a:fld>
            <a:endParaRPr lang="en-US" dirty="0"/>
          </a:p>
        </p:txBody>
      </p:sp>
      <p:sp>
        <p:nvSpPr>
          <p:cNvPr id="6" name="Footer Placeholder 3"/>
          <p:cNvSpPr>
            <a:spLocks noGrp="1"/>
          </p:cNvSpPr>
          <p:nvPr>
            <p:ph type="ftr" sz="quarter" idx="11"/>
          </p:nvPr>
        </p:nvSpPr>
        <p:spPr>
          <a:xfrm>
            <a:off x="762000" y="6473952"/>
            <a:ext cx="3124200" cy="301752"/>
          </a:xfrm>
        </p:spPr>
        <p:txBody>
          <a:bodyPr/>
          <a:lstStyle/>
          <a:p>
            <a:r>
              <a:rPr lang="en-US" dirty="0" smtClean="0"/>
              <a:t>Proprietary &amp; Confidential. © 2015 Chiltern</a:t>
            </a:r>
            <a:endParaRPr lang="en-US" dirty="0"/>
          </a:p>
        </p:txBody>
      </p:sp>
    </p:spTree>
    <p:extLst>
      <p:ext uri="{BB962C8B-B14F-4D97-AF65-F5344CB8AC3E}">
        <p14:creationId xmlns:p14="http://schemas.microsoft.com/office/powerpoint/2010/main" xmlns="" val="38256625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Alt 1">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ChilternBackgroundsPPT-01.pn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0" y="1924050"/>
            <a:ext cx="9144000" cy="4933950"/>
          </a:xfrm>
          <a:prstGeom prst="rect">
            <a:avLst/>
          </a:prstGeom>
        </p:spPr>
      </p:pic>
      <p:sp>
        <p:nvSpPr>
          <p:cNvPr id="2" name="Title 1"/>
          <p:cNvSpPr>
            <a:spLocks noGrp="1"/>
          </p:cNvSpPr>
          <p:nvPr>
            <p:ph type="ctrTitle"/>
          </p:nvPr>
        </p:nvSpPr>
        <p:spPr>
          <a:xfrm>
            <a:off x="609600" y="3508248"/>
            <a:ext cx="8004048" cy="987552"/>
          </a:xfrm>
        </p:spPr>
        <p:txBody>
          <a:bodyPr>
            <a:normAutofit/>
          </a:bodyPr>
          <a:lstStyle>
            <a:lvl1pPr algn="r" defTabSz="457200" rtl="0" eaLnBrk="1" latinLnBrk="0" hangingPunct="1">
              <a:spcBef>
                <a:spcPct val="0"/>
              </a:spcBef>
              <a:buNone/>
              <a:defRPr lang="en-US" sz="3600" b="1" kern="1200" dirty="0">
                <a:gradFill flip="none" rotWithShape="1">
                  <a:gsLst>
                    <a:gs pos="0">
                      <a:srgbClr val="FF6600"/>
                    </a:gs>
                    <a:gs pos="100000">
                      <a:srgbClr val="40B4E5"/>
                    </a:gs>
                    <a:gs pos="28000">
                      <a:srgbClr val="F8A94E"/>
                    </a:gs>
                    <a:gs pos="64000">
                      <a:srgbClr val="6CC048"/>
                    </a:gs>
                  </a:gsLst>
                  <a:lin ang="0" scaled="1"/>
                  <a:tileRect/>
                </a:gradFill>
                <a:latin typeface="Arial"/>
                <a:ea typeface="+mj-ea"/>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508248" y="4648200"/>
            <a:ext cx="5102352" cy="1752600"/>
          </a:xfrm>
        </p:spPr>
        <p:txBody>
          <a:bodyPr>
            <a:normAutofit/>
          </a:bodyPr>
          <a:lstStyle>
            <a:lvl1pPr marL="0" indent="0" algn="r" defTabSz="457200" rtl="0" eaLnBrk="1" latinLnBrk="0" hangingPunct="1">
              <a:spcBef>
                <a:spcPct val="20000"/>
              </a:spcBef>
              <a:buFont typeface="Arial"/>
              <a:buNone/>
              <a:defRPr lang="en-US" sz="1400" kern="1200" dirty="0">
                <a:solidFill>
                  <a:srgbClr val="88817D"/>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Rectangle 8"/>
          <p:cNvSpPr/>
          <p:nvPr userDrawn="1"/>
        </p:nvSpPr>
        <p:spPr>
          <a:xfrm>
            <a:off x="-22293" y="0"/>
            <a:ext cx="9144000" cy="1981200"/>
          </a:xfrm>
          <a:prstGeom prst="rect">
            <a:avLst/>
          </a:prstGeom>
          <a:solidFill>
            <a:schemeClr val="bg1"/>
          </a:solidFill>
          <a:ln>
            <a:solidFill>
              <a:schemeClr val="bg1"/>
            </a:soli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511997" y="559412"/>
            <a:ext cx="2307404" cy="940207"/>
          </a:xfrm>
          <a:prstGeom prst="rect">
            <a:avLst/>
          </a:prstGeom>
        </p:spPr>
      </p:pic>
    </p:spTree>
    <p:extLst>
      <p:ext uri="{BB962C8B-B14F-4D97-AF65-F5344CB8AC3E}">
        <p14:creationId xmlns:p14="http://schemas.microsoft.com/office/powerpoint/2010/main" xmlns="" val="9370301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Alt 2">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0" y="1600200"/>
            <a:ext cx="9144000" cy="5257800"/>
          </a:xfrm>
          <a:prstGeom prst="rect">
            <a:avLst/>
          </a:prstGeom>
        </p:spPr>
      </p:pic>
      <p:sp>
        <p:nvSpPr>
          <p:cNvPr id="2" name="Title 1"/>
          <p:cNvSpPr>
            <a:spLocks noGrp="1"/>
          </p:cNvSpPr>
          <p:nvPr>
            <p:ph type="ctrTitle"/>
          </p:nvPr>
        </p:nvSpPr>
        <p:spPr>
          <a:xfrm>
            <a:off x="609600" y="3584448"/>
            <a:ext cx="8004048" cy="987552"/>
          </a:xfrm>
        </p:spPr>
        <p:txBody>
          <a:bodyPr>
            <a:normAutofit/>
          </a:bodyPr>
          <a:lstStyle>
            <a:lvl1pPr algn="r" defTabSz="457200" rtl="0" eaLnBrk="1" latinLnBrk="0" hangingPunct="1">
              <a:spcBef>
                <a:spcPct val="0"/>
              </a:spcBef>
              <a:buNone/>
              <a:defRPr lang="en-US" sz="3600" b="1" kern="1200" dirty="0">
                <a:gradFill flip="none" rotWithShape="1">
                  <a:gsLst>
                    <a:gs pos="0">
                      <a:srgbClr val="FF6600"/>
                    </a:gs>
                    <a:gs pos="100000">
                      <a:srgbClr val="40B4E5"/>
                    </a:gs>
                    <a:gs pos="28000">
                      <a:srgbClr val="F8A94E"/>
                    </a:gs>
                    <a:gs pos="64000">
                      <a:srgbClr val="6CC048"/>
                    </a:gs>
                  </a:gsLst>
                  <a:lin ang="0" scaled="1"/>
                  <a:tileRect/>
                </a:gradFill>
                <a:latin typeface="Arial"/>
                <a:ea typeface="+mj-ea"/>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508248" y="4648200"/>
            <a:ext cx="5102352" cy="1752600"/>
          </a:xfrm>
        </p:spPr>
        <p:txBody>
          <a:bodyPr>
            <a:normAutofit/>
          </a:bodyPr>
          <a:lstStyle>
            <a:lvl1pPr marL="0" indent="0" algn="r" defTabSz="457200" rtl="0" eaLnBrk="1" latinLnBrk="0" hangingPunct="1">
              <a:spcBef>
                <a:spcPct val="20000"/>
              </a:spcBef>
              <a:buFont typeface="Arial"/>
              <a:buNone/>
              <a:defRPr lang="en-US" sz="1400" kern="1200" dirty="0">
                <a:solidFill>
                  <a:srgbClr val="88817D"/>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Rectangle 5"/>
          <p:cNvSpPr/>
          <p:nvPr userDrawn="1"/>
        </p:nvSpPr>
        <p:spPr>
          <a:xfrm>
            <a:off x="0" y="0"/>
            <a:ext cx="9144000" cy="1783080"/>
          </a:xfrm>
          <a:prstGeom prst="rect">
            <a:avLst/>
          </a:prstGeom>
          <a:solidFill>
            <a:schemeClr val="bg1"/>
          </a:solidFill>
          <a:ln>
            <a:solidFill>
              <a:schemeClr val="bg1"/>
            </a:soli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511997" y="559412"/>
            <a:ext cx="2307404" cy="940207"/>
          </a:xfrm>
          <a:prstGeom prst="rect">
            <a:avLst/>
          </a:prstGeom>
        </p:spPr>
      </p:pic>
    </p:spTree>
    <p:extLst>
      <p:ext uri="{BB962C8B-B14F-4D97-AF65-F5344CB8AC3E}">
        <p14:creationId xmlns:p14="http://schemas.microsoft.com/office/powerpoint/2010/main" xmlns="" val="1632632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Alt 3">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xmlns=""/>
              </a:ext>
            </a:extLst>
          </a:blip>
          <a:srcRect t="23333"/>
          <a:stretch/>
        </p:blipFill>
        <p:spPr>
          <a:xfrm>
            <a:off x="0" y="1600200"/>
            <a:ext cx="9144000" cy="5257800"/>
          </a:xfrm>
          <a:prstGeom prst="rect">
            <a:avLst/>
          </a:prstGeom>
        </p:spPr>
      </p:pic>
      <p:sp>
        <p:nvSpPr>
          <p:cNvPr id="2" name="Title 1"/>
          <p:cNvSpPr>
            <a:spLocks noGrp="1"/>
          </p:cNvSpPr>
          <p:nvPr>
            <p:ph type="ctrTitle"/>
          </p:nvPr>
        </p:nvSpPr>
        <p:spPr>
          <a:xfrm>
            <a:off x="609600" y="3584448"/>
            <a:ext cx="8004048" cy="987552"/>
          </a:xfrm>
        </p:spPr>
        <p:txBody>
          <a:bodyPr>
            <a:normAutofit/>
          </a:bodyPr>
          <a:lstStyle>
            <a:lvl1pPr algn="r" defTabSz="457200" rtl="0" eaLnBrk="1" latinLnBrk="0" hangingPunct="1">
              <a:spcBef>
                <a:spcPct val="0"/>
              </a:spcBef>
              <a:buNone/>
              <a:defRPr lang="en-US" sz="3600" b="1" kern="1200" dirty="0">
                <a:gradFill flip="none" rotWithShape="1">
                  <a:gsLst>
                    <a:gs pos="0">
                      <a:srgbClr val="FF6600"/>
                    </a:gs>
                    <a:gs pos="100000">
                      <a:srgbClr val="40B4E5"/>
                    </a:gs>
                    <a:gs pos="28000">
                      <a:srgbClr val="F8A94E"/>
                    </a:gs>
                    <a:gs pos="64000">
                      <a:srgbClr val="6CC048"/>
                    </a:gs>
                  </a:gsLst>
                  <a:lin ang="0" scaled="1"/>
                  <a:tileRect/>
                </a:gradFill>
                <a:latin typeface="Arial"/>
                <a:ea typeface="+mj-ea"/>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508248" y="4648200"/>
            <a:ext cx="5102352" cy="1752600"/>
          </a:xfrm>
        </p:spPr>
        <p:txBody>
          <a:bodyPr>
            <a:normAutofit/>
          </a:bodyPr>
          <a:lstStyle>
            <a:lvl1pPr marL="0" indent="0" algn="r" defTabSz="457200" rtl="0" eaLnBrk="1" latinLnBrk="0" hangingPunct="1">
              <a:spcBef>
                <a:spcPct val="20000"/>
              </a:spcBef>
              <a:buFont typeface="Arial"/>
              <a:buNone/>
              <a:defRPr lang="en-US" sz="1400" kern="1200" dirty="0">
                <a:solidFill>
                  <a:srgbClr val="88817D"/>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Rectangle 5"/>
          <p:cNvSpPr/>
          <p:nvPr userDrawn="1"/>
        </p:nvSpPr>
        <p:spPr>
          <a:xfrm>
            <a:off x="0" y="0"/>
            <a:ext cx="9144000" cy="1783080"/>
          </a:xfrm>
          <a:prstGeom prst="rect">
            <a:avLst/>
          </a:prstGeom>
          <a:solidFill>
            <a:schemeClr val="bg1"/>
          </a:solidFill>
          <a:ln>
            <a:solidFill>
              <a:schemeClr val="bg1"/>
            </a:soli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511997" y="559412"/>
            <a:ext cx="2307404" cy="940207"/>
          </a:xfrm>
          <a:prstGeom prst="rect">
            <a:avLst/>
          </a:prstGeom>
        </p:spPr>
      </p:pic>
    </p:spTree>
    <p:extLst>
      <p:ext uri="{BB962C8B-B14F-4D97-AF65-F5344CB8AC3E}">
        <p14:creationId xmlns:p14="http://schemas.microsoft.com/office/powerpoint/2010/main" xmlns="" val="35186520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Alt 4">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0" y="1676400"/>
            <a:ext cx="9144000" cy="5181600"/>
          </a:xfrm>
          <a:prstGeom prst="rect">
            <a:avLst/>
          </a:prstGeom>
        </p:spPr>
      </p:pic>
      <p:sp>
        <p:nvSpPr>
          <p:cNvPr id="2" name="Title 1"/>
          <p:cNvSpPr>
            <a:spLocks noGrp="1"/>
          </p:cNvSpPr>
          <p:nvPr>
            <p:ph type="ctrTitle"/>
          </p:nvPr>
        </p:nvSpPr>
        <p:spPr>
          <a:xfrm>
            <a:off x="609600" y="3584448"/>
            <a:ext cx="8004048" cy="987552"/>
          </a:xfrm>
        </p:spPr>
        <p:txBody>
          <a:bodyPr>
            <a:normAutofit/>
          </a:bodyPr>
          <a:lstStyle>
            <a:lvl1pPr algn="r" defTabSz="457200" rtl="0" eaLnBrk="1" latinLnBrk="0" hangingPunct="1">
              <a:spcBef>
                <a:spcPct val="0"/>
              </a:spcBef>
              <a:buNone/>
              <a:defRPr lang="en-US" sz="3600" b="1" kern="1200" dirty="0">
                <a:gradFill flip="none" rotWithShape="1">
                  <a:gsLst>
                    <a:gs pos="0">
                      <a:srgbClr val="FF6600"/>
                    </a:gs>
                    <a:gs pos="100000">
                      <a:srgbClr val="40B4E5"/>
                    </a:gs>
                    <a:gs pos="28000">
                      <a:srgbClr val="F8A94E"/>
                    </a:gs>
                    <a:gs pos="64000">
                      <a:srgbClr val="6CC048"/>
                    </a:gs>
                  </a:gsLst>
                  <a:lin ang="0" scaled="1"/>
                  <a:tileRect/>
                </a:gradFill>
                <a:latin typeface="Arial"/>
                <a:ea typeface="+mj-ea"/>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508248" y="4648200"/>
            <a:ext cx="5102352" cy="1752600"/>
          </a:xfrm>
        </p:spPr>
        <p:txBody>
          <a:bodyPr>
            <a:normAutofit/>
          </a:bodyPr>
          <a:lstStyle>
            <a:lvl1pPr marL="0" indent="0" algn="r" defTabSz="457200" rtl="0" eaLnBrk="1" latinLnBrk="0" hangingPunct="1">
              <a:spcBef>
                <a:spcPct val="20000"/>
              </a:spcBef>
              <a:buFont typeface="Arial"/>
              <a:buNone/>
              <a:defRPr lang="en-US" sz="1400" kern="1200" dirty="0">
                <a:solidFill>
                  <a:srgbClr val="88817D"/>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Rectangle 5"/>
          <p:cNvSpPr/>
          <p:nvPr userDrawn="1"/>
        </p:nvSpPr>
        <p:spPr>
          <a:xfrm>
            <a:off x="0" y="0"/>
            <a:ext cx="9144000" cy="1676400"/>
          </a:xfrm>
          <a:prstGeom prst="rect">
            <a:avLst/>
          </a:prstGeom>
          <a:solidFill>
            <a:schemeClr val="bg1"/>
          </a:solidFill>
          <a:ln>
            <a:solidFill>
              <a:schemeClr val="bg1"/>
            </a:soli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511997" y="559412"/>
            <a:ext cx="2307404" cy="940207"/>
          </a:xfrm>
          <a:prstGeom prst="rect">
            <a:avLst/>
          </a:prstGeom>
        </p:spPr>
      </p:pic>
    </p:spTree>
    <p:extLst>
      <p:ext uri="{BB962C8B-B14F-4D97-AF65-F5344CB8AC3E}">
        <p14:creationId xmlns:p14="http://schemas.microsoft.com/office/powerpoint/2010/main" xmlns="" val="11723605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301752" y="6473952"/>
            <a:ext cx="384048" cy="301752"/>
          </a:xfrm>
        </p:spPr>
        <p:txBody>
          <a:bodyPr/>
          <a:lstStyle>
            <a:lvl1pPr algn="r">
              <a:defRPr sz="900">
                <a:solidFill>
                  <a:srgbClr val="9D948E"/>
                </a:solidFill>
                <a:latin typeface="Arial" panose="020B0604020202020204" pitchFamily="34" charset="0"/>
                <a:cs typeface="Arial" panose="020B0604020202020204" pitchFamily="34" charset="0"/>
              </a:defRPr>
            </a:lvl1pPr>
          </a:lstStyle>
          <a:p>
            <a:fld id="{F601978A-12D8-7341-B685-52B12E8D3011}" type="slidenum">
              <a:rPr lang="en-US" smtClean="0"/>
              <a:pPr/>
              <a:t>‹#›</a:t>
            </a:fld>
            <a:endParaRPr lang="en-US" dirty="0"/>
          </a:p>
        </p:txBody>
      </p:sp>
      <p:sp>
        <p:nvSpPr>
          <p:cNvPr id="9" name="Footer Placeholder 4"/>
          <p:cNvSpPr>
            <a:spLocks noGrp="1"/>
          </p:cNvSpPr>
          <p:nvPr>
            <p:ph type="ftr" sz="quarter" idx="3"/>
          </p:nvPr>
        </p:nvSpPr>
        <p:spPr>
          <a:xfrm>
            <a:off x="762000" y="6473952"/>
            <a:ext cx="3124200" cy="301752"/>
          </a:xfrm>
          <a:prstGeom prst="rect">
            <a:avLst/>
          </a:prstGeom>
        </p:spPr>
        <p:txBody>
          <a:bodyPr anchor="ctr"/>
          <a:lstStyle>
            <a:lvl1pPr algn="l" defTabSz="2909888">
              <a:defRPr sz="900">
                <a:solidFill>
                  <a:srgbClr val="9E938C"/>
                </a:solidFill>
                <a:latin typeface="Arial" panose="020B0604020202020204" pitchFamily="34" charset="0"/>
                <a:cs typeface="Arial" panose="020B0604020202020204" pitchFamily="34" charset="0"/>
              </a:defRPr>
            </a:lvl1pPr>
          </a:lstStyle>
          <a:p>
            <a:r>
              <a:rPr lang="en-US" dirty="0" smtClean="0"/>
              <a:t>Proprietary &amp; Confidential. © 2015 Chiltern</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ircles (oran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301752" y="6473952"/>
            <a:ext cx="384048" cy="301752"/>
          </a:xfrm>
        </p:spPr>
        <p:txBody>
          <a:bodyPr/>
          <a:lstStyle>
            <a:lvl1pPr algn="r">
              <a:defRPr sz="900">
                <a:solidFill>
                  <a:srgbClr val="9D948E"/>
                </a:solidFill>
                <a:latin typeface="Arial" panose="020B0604020202020204" pitchFamily="34" charset="0"/>
                <a:cs typeface="Arial" panose="020B0604020202020204" pitchFamily="34" charset="0"/>
              </a:defRPr>
            </a:lvl1pPr>
          </a:lstStyle>
          <a:p>
            <a:fld id="{F601978A-12D8-7341-B685-52B12E8D3011}" type="slidenum">
              <a:rPr lang="en-US" smtClean="0"/>
              <a:pPr/>
              <a:t>‹#›</a:t>
            </a:fld>
            <a:endParaRPr lang="en-US" dirty="0"/>
          </a:p>
        </p:txBody>
      </p:sp>
      <p:sp>
        <p:nvSpPr>
          <p:cNvPr id="17" name="Oval 16"/>
          <p:cNvSpPr/>
          <p:nvPr userDrawn="1"/>
        </p:nvSpPr>
        <p:spPr>
          <a:xfrm>
            <a:off x="685800" y="2184400"/>
            <a:ext cx="2082800" cy="2082800"/>
          </a:xfrm>
          <a:prstGeom prst="ellipse">
            <a:avLst/>
          </a:prstGeom>
          <a:solidFill>
            <a:srgbClr val="FFA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userDrawn="1"/>
        </p:nvSpPr>
        <p:spPr>
          <a:xfrm>
            <a:off x="3517900" y="2184400"/>
            <a:ext cx="2082800" cy="2082800"/>
          </a:xfrm>
          <a:prstGeom prst="ellipse">
            <a:avLst/>
          </a:prstGeom>
          <a:solidFill>
            <a:srgbClr val="FFA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p:cNvSpPr/>
          <p:nvPr userDrawn="1"/>
        </p:nvSpPr>
        <p:spPr>
          <a:xfrm>
            <a:off x="6375400" y="2184400"/>
            <a:ext cx="2082800" cy="2082800"/>
          </a:xfrm>
          <a:prstGeom prst="ellipse">
            <a:avLst/>
          </a:prstGeom>
          <a:solidFill>
            <a:srgbClr val="FFA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82752" y="2917952"/>
            <a:ext cx="2085848" cy="1100574"/>
          </a:xfrm>
        </p:spPr>
        <p:txBody>
          <a:bodyPr>
            <a:normAutofit/>
          </a:bodyPr>
          <a:lstStyle>
            <a:lvl1pPr algn="ctr">
              <a:defRPr sz="2000" b="0" baseline="0">
                <a:solidFill>
                  <a:schemeClr val="bg1"/>
                </a:solidFill>
              </a:defRPr>
            </a:lvl1pPr>
          </a:lstStyle>
          <a:p>
            <a:r>
              <a:rPr lang="en-US" dirty="0" smtClean="0"/>
              <a:t>3-4 words </a:t>
            </a:r>
            <a:br>
              <a:rPr lang="en-US" dirty="0" smtClean="0"/>
            </a:br>
            <a:r>
              <a:rPr lang="en-US" dirty="0" smtClean="0"/>
              <a:t>in circles</a:t>
            </a:r>
            <a:endParaRPr lang="en-US" dirty="0"/>
          </a:p>
        </p:txBody>
      </p:sp>
      <p:sp>
        <p:nvSpPr>
          <p:cNvPr id="32" name="Text Placeholder 31"/>
          <p:cNvSpPr>
            <a:spLocks noGrp="1"/>
          </p:cNvSpPr>
          <p:nvPr>
            <p:ph type="body" sz="quarter" idx="13" hasCustomPrompt="1"/>
          </p:nvPr>
        </p:nvSpPr>
        <p:spPr>
          <a:xfrm>
            <a:off x="3517900" y="2917952"/>
            <a:ext cx="2082800" cy="1097280"/>
          </a:xfrm>
        </p:spPr>
        <p:txBody>
          <a:bodyPr>
            <a:normAutofit/>
          </a:bodyPr>
          <a:lstStyle>
            <a:lvl1pPr marL="0" indent="0" algn="ctr">
              <a:buNone/>
              <a:defRPr sz="2000">
                <a:solidFill>
                  <a:srgbClr val="FFFFFF"/>
                </a:solidFill>
              </a:defRPr>
            </a:lvl1pPr>
          </a:lstStyle>
          <a:p>
            <a:pPr lvl="0"/>
            <a:r>
              <a:rPr lang="en-US" dirty="0" smtClean="0"/>
              <a:t>3-4 words </a:t>
            </a:r>
            <a:br>
              <a:rPr lang="en-US" dirty="0" smtClean="0"/>
            </a:br>
            <a:r>
              <a:rPr lang="en-US" dirty="0" smtClean="0"/>
              <a:t>in circles</a:t>
            </a:r>
            <a:endParaRPr lang="en-US" dirty="0"/>
          </a:p>
        </p:txBody>
      </p:sp>
      <p:sp>
        <p:nvSpPr>
          <p:cNvPr id="34" name="Text Placeholder 33"/>
          <p:cNvSpPr>
            <a:spLocks noGrp="1"/>
          </p:cNvSpPr>
          <p:nvPr>
            <p:ph type="body" sz="quarter" idx="14" hasCustomPrompt="1"/>
          </p:nvPr>
        </p:nvSpPr>
        <p:spPr>
          <a:xfrm>
            <a:off x="6375400" y="2917952"/>
            <a:ext cx="2084832" cy="1097280"/>
          </a:xfrm>
        </p:spPr>
        <p:txBody>
          <a:bodyPr>
            <a:normAutofit/>
          </a:bodyPr>
          <a:lstStyle>
            <a:lvl1pPr marL="0" indent="0" algn="ctr">
              <a:buNone/>
              <a:defRPr sz="2000">
                <a:solidFill>
                  <a:srgbClr val="FFFFFF"/>
                </a:solidFill>
              </a:defRPr>
            </a:lvl1pPr>
          </a:lstStyle>
          <a:p>
            <a:pPr lvl="0"/>
            <a:r>
              <a:rPr lang="en-US" dirty="0" smtClean="0"/>
              <a:t>3-4 words </a:t>
            </a:r>
            <a:br>
              <a:rPr lang="en-US" dirty="0" smtClean="0"/>
            </a:br>
            <a:r>
              <a:rPr lang="en-US" dirty="0" smtClean="0"/>
              <a:t>in circles</a:t>
            </a:r>
            <a:endParaRPr lang="en-US" dirty="0"/>
          </a:p>
        </p:txBody>
      </p:sp>
      <p:sp>
        <p:nvSpPr>
          <p:cNvPr id="42" name="Text Placeholder 41"/>
          <p:cNvSpPr>
            <a:spLocks noGrp="1"/>
          </p:cNvSpPr>
          <p:nvPr>
            <p:ph type="body" sz="quarter" idx="18" hasCustomPrompt="1"/>
          </p:nvPr>
        </p:nvSpPr>
        <p:spPr>
          <a:xfrm>
            <a:off x="457200" y="838200"/>
            <a:ext cx="7010400" cy="914400"/>
          </a:xfrm>
        </p:spPr>
        <p:txBody>
          <a:bodyPr>
            <a:normAutofit/>
          </a:bodyPr>
          <a:lstStyle>
            <a:lvl1pPr>
              <a:buNone/>
              <a:defRPr sz="2500" b="1" baseline="0">
                <a:solidFill>
                  <a:srgbClr val="40B4E5"/>
                </a:solidFill>
              </a:defRPr>
            </a:lvl1pPr>
          </a:lstStyle>
          <a:p>
            <a:pPr lvl="0"/>
            <a:r>
              <a:rPr lang="en-US" dirty="0" smtClean="0"/>
              <a:t>Click to add title</a:t>
            </a:r>
            <a:endParaRPr lang="en-US" dirty="0"/>
          </a:p>
        </p:txBody>
      </p:sp>
      <p:sp>
        <p:nvSpPr>
          <p:cNvPr id="15" name="Text Placeholder 25"/>
          <p:cNvSpPr>
            <a:spLocks noGrp="1"/>
          </p:cNvSpPr>
          <p:nvPr>
            <p:ph type="body" sz="quarter" idx="19" hasCustomPrompt="1"/>
          </p:nvPr>
        </p:nvSpPr>
        <p:spPr>
          <a:xfrm>
            <a:off x="682752" y="4394198"/>
            <a:ext cx="2084832" cy="1625601"/>
          </a:xfrm>
        </p:spPr>
        <p:txBody>
          <a:bodyPr>
            <a:normAutofit/>
          </a:bodyPr>
          <a:lstStyle>
            <a:lvl1pPr marL="163513" indent="-163513">
              <a:defRPr sz="1800" b="0">
                <a:latin typeface="Arial" panose="020B0604020202020204" pitchFamily="34" charset="0"/>
                <a:cs typeface="Arial" panose="020B0604020202020204" pitchFamily="34" charset="0"/>
              </a:defRPr>
            </a:lvl1pPr>
            <a:lvl2pPr marL="284163" indent="-165100">
              <a:defRPr sz="1600" baseline="0">
                <a:latin typeface="Arial" panose="020B0604020202020204" pitchFamily="34" charset="0"/>
                <a:cs typeface="Arial" panose="020B0604020202020204" pitchFamily="34" charset="0"/>
              </a:defRPr>
            </a:lvl2pPr>
            <a:lvl3pPr marL="457200" indent="-165100">
              <a:defRPr sz="1600" baseline="0"/>
            </a:lvl3pPr>
          </a:lstStyle>
          <a:p>
            <a:pPr lvl="0"/>
            <a:r>
              <a:rPr lang="en-US" dirty="0" smtClean="0"/>
              <a:t>Level 1</a:t>
            </a:r>
          </a:p>
          <a:p>
            <a:pPr lvl="1"/>
            <a:r>
              <a:rPr lang="en-US" dirty="0" smtClean="0"/>
              <a:t>Level 2</a:t>
            </a:r>
          </a:p>
          <a:p>
            <a:pPr lvl="2"/>
            <a:r>
              <a:rPr lang="en-US" dirty="0" smtClean="0"/>
              <a:t>Level 3</a:t>
            </a:r>
          </a:p>
        </p:txBody>
      </p:sp>
      <p:sp>
        <p:nvSpPr>
          <p:cNvPr id="22" name="Footer Placeholder 4"/>
          <p:cNvSpPr>
            <a:spLocks noGrp="1"/>
          </p:cNvSpPr>
          <p:nvPr>
            <p:ph type="ftr" sz="quarter" idx="3"/>
          </p:nvPr>
        </p:nvSpPr>
        <p:spPr>
          <a:xfrm>
            <a:off x="762000" y="6473952"/>
            <a:ext cx="3124200" cy="301752"/>
          </a:xfrm>
          <a:prstGeom prst="rect">
            <a:avLst/>
          </a:prstGeom>
        </p:spPr>
        <p:txBody>
          <a:bodyPr anchor="ctr"/>
          <a:lstStyle>
            <a:lvl1pPr algn="l" defTabSz="2909888">
              <a:defRPr sz="900">
                <a:solidFill>
                  <a:srgbClr val="9E938C"/>
                </a:solidFill>
                <a:latin typeface="Arial" panose="020B0604020202020204" pitchFamily="34" charset="0"/>
                <a:cs typeface="Arial" panose="020B0604020202020204" pitchFamily="34" charset="0"/>
              </a:defRPr>
            </a:lvl1pPr>
          </a:lstStyle>
          <a:p>
            <a:r>
              <a:rPr lang="en-US" dirty="0" smtClean="0"/>
              <a:t>Proprietary &amp; Confidential. © 2015 Chiltern</a:t>
            </a:r>
            <a:endParaRPr lang="en-US" dirty="0"/>
          </a:p>
        </p:txBody>
      </p:sp>
      <p:sp>
        <p:nvSpPr>
          <p:cNvPr id="25" name="Text Placeholder 25"/>
          <p:cNvSpPr>
            <a:spLocks noGrp="1"/>
          </p:cNvSpPr>
          <p:nvPr>
            <p:ph type="body" sz="quarter" idx="20" hasCustomPrompt="1"/>
          </p:nvPr>
        </p:nvSpPr>
        <p:spPr>
          <a:xfrm>
            <a:off x="3515868" y="4394198"/>
            <a:ext cx="2084832" cy="1625601"/>
          </a:xfrm>
        </p:spPr>
        <p:txBody>
          <a:bodyPr>
            <a:normAutofit/>
          </a:bodyPr>
          <a:lstStyle>
            <a:lvl1pPr marL="163513" indent="-163513">
              <a:defRPr sz="1800" b="0">
                <a:latin typeface="Arial" panose="020B0604020202020204" pitchFamily="34" charset="0"/>
                <a:cs typeface="Arial" panose="020B0604020202020204" pitchFamily="34" charset="0"/>
              </a:defRPr>
            </a:lvl1pPr>
            <a:lvl2pPr marL="284163" indent="-165100">
              <a:defRPr sz="1600" baseline="0">
                <a:latin typeface="Arial" panose="020B0604020202020204" pitchFamily="34" charset="0"/>
                <a:cs typeface="Arial" panose="020B0604020202020204" pitchFamily="34" charset="0"/>
              </a:defRPr>
            </a:lvl2pPr>
            <a:lvl3pPr marL="457200" indent="-165100">
              <a:defRPr sz="1600" baseline="0"/>
            </a:lvl3pPr>
          </a:lstStyle>
          <a:p>
            <a:pPr lvl="0"/>
            <a:r>
              <a:rPr lang="en-US" dirty="0" smtClean="0"/>
              <a:t>Level 1</a:t>
            </a:r>
          </a:p>
          <a:p>
            <a:pPr lvl="1"/>
            <a:r>
              <a:rPr lang="en-US" dirty="0" smtClean="0"/>
              <a:t>Level 2</a:t>
            </a:r>
          </a:p>
          <a:p>
            <a:pPr lvl="2"/>
            <a:r>
              <a:rPr lang="en-US" dirty="0" smtClean="0"/>
              <a:t>Level 3</a:t>
            </a:r>
          </a:p>
        </p:txBody>
      </p:sp>
      <p:sp>
        <p:nvSpPr>
          <p:cNvPr id="26" name="Text Placeholder 25"/>
          <p:cNvSpPr>
            <a:spLocks noGrp="1"/>
          </p:cNvSpPr>
          <p:nvPr>
            <p:ph type="body" sz="quarter" idx="21" hasCustomPrompt="1"/>
          </p:nvPr>
        </p:nvSpPr>
        <p:spPr>
          <a:xfrm>
            <a:off x="6375400" y="4394198"/>
            <a:ext cx="2084832" cy="1625601"/>
          </a:xfrm>
        </p:spPr>
        <p:txBody>
          <a:bodyPr>
            <a:normAutofit/>
          </a:bodyPr>
          <a:lstStyle>
            <a:lvl1pPr marL="163513" indent="-163513">
              <a:defRPr sz="1800" b="0">
                <a:latin typeface="Arial" panose="020B0604020202020204" pitchFamily="34" charset="0"/>
                <a:cs typeface="Arial" panose="020B0604020202020204" pitchFamily="34" charset="0"/>
              </a:defRPr>
            </a:lvl1pPr>
            <a:lvl2pPr marL="284163" indent="-165100">
              <a:defRPr sz="1600" baseline="0">
                <a:latin typeface="Arial" panose="020B0604020202020204" pitchFamily="34" charset="0"/>
                <a:cs typeface="Arial" panose="020B0604020202020204" pitchFamily="34" charset="0"/>
              </a:defRPr>
            </a:lvl2pPr>
            <a:lvl3pPr marL="457200" indent="-165100">
              <a:defRPr sz="1600" baseline="0"/>
            </a:lvl3pPr>
          </a:lstStyle>
          <a:p>
            <a:pPr lvl="0"/>
            <a:r>
              <a:rPr lang="en-US" dirty="0" smtClean="0"/>
              <a:t>Level 1</a:t>
            </a:r>
          </a:p>
          <a:p>
            <a:pPr lvl="1"/>
            <a:r>
              <a:rPr lang="en-US" dirty="0" smtClean="0"/>
              <a:t>Level 2</a:t>
            </a:r>
          </a:p>
          <a:p>
            <a:pPr lvl="2"/>
            <a:r>
              <a:rPr lang="en-US" dirty="0" smtClean="0"/>
              <a:t>Level 3</a:t>
            </a:r>
          </a:p>
        </p:txBody>
      </p:sp>
    </p:spTree>
    <p:extLst>
      <p:ext uri="{BB962C8B-B14F-4D97-AF65-F5344CB8AC3E}">
        <p14:creationId xmlns:p14="http://schemas.microsoft.com/office/powerpoint/2010/main" xmlns="" val="38465676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ircles (rainb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301752" y="6473952"/>
            <a:ext cx="384048" cy="301752"/>
          </a:xfrm>
        </p:spPr>
        <p:txBody>
          <a:bodyPr/>
          <a:lstStyle>
            <a:lvl1pPr algn="r">
              <a:defRPr sz="900">
                <a:solidFill>
                  <a:srgbClr val="9D948E"/>
                </a:solidFill>
                <a:latin typeface="Arial" panose="020B0604020202020204" pitchFamily="34" charset="0"/>
                <a:cs typeface="Arial" panose="020B0604020202020204" pitchFamily="34" charset="0"/>
              </a:defRPr>
            </a:lvl1pPr>
          </a:lstStyle>
          <a:p>
            <a:fld id="{F601978A-12D8-7341-B685-52B12E8D3011}" type="slidenum">
              <a:rPr lang="en-US" smtClean="0"/>
              <a:pPr/>
              <a:t>‹#›</a:t>
            </a:fld>
            <a:endParaRPr lang="en-US" dirty="0"/>
          </a:p>
        </p:txBody>
      </p:sp>
      <p:sp>
        <p:nvSpPr>
          <p:cNvPr id="8" name="Oval 7"/>
          <p:cNvSpPr/>
          <p:nvPr userDrawn="1"/>
        </p:nvSpPr>
        <p:spPr>
          <a:xfrm>
            <a:off x="685800" y="2184400"/>
            <a:ext cx="2082800" cy="2082800"/>
          </a:xfrm>
          <a:prstGeom prst="ellipse">
            <a:avLst/>
          </a:prstGeom>
          <a:solidFill>
            <a:srgbClr val="40B4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userDrawn="1"/>
        </p:nvSpPr>
        <p:spPr>
          <a:xfrm>
            <a:off x="3517900" y="2184400"/>
            <a:ext cx="2082800" cy="2082800"/>
          </a:xfrm>
          <a:prstGeom prst="ellipse">
            <a:avLst/>
          </a:prstGeom>
          <a:solidFill>
            <a:srgbClr val="FFA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userDrawn="1"/>
        </p:nvSpPr>
        <p:spPr>
          <a:xfrm>
            <a:off x="6375400" y="2184400"/>
            <a:ext cx="2082800" cy="2082800"/>
          </a:xfrm>
          <a:prstGeom prst="ellipse">
            <a:avLst/>
          </a:prstGeom>
          <a:solidFill>
            <a:srgbClr val="6CC0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 Placeholder 18"/>
          <p:cNvSpPr>
            <a:spLocks noGrp="1"/>
          </p:cNvSpPr>
          <p:nvPr>
            <p:ph type="body" sz="quarter" idx="13" hasCustomPrompt="1"/>
          </p:nvPr>
        </p:nvSpPr>
        <p:spPr>
          <a:xfrm>
            <a:off x="683768" y="2895600"/>
            <a:ext cx="2084832" cy="1097280"/>
          </a:xfrm>
        </p:spPr>
        <p:txBody>
          <a:bodyPr/>
          <a:lstStyle>
            <a:lvl1pPr marL="0" indent="0" algn="ctr">
              <a:buNone/>
              <a:defRPr>
                <a:solidFill>
                  <a:schemeClr val="bg1"/>
                </a:solidFill>
              </a:defRPr>
            </a:lvl1pPr>
          </a:lstStyle>
          <a:p>
            <a:pPr lvl="0"/>
            <a:r>
              <a:rPr lang="en-US" dirty="0" smtClean="0"/>
              <a:t>3-4 words </a:t>
            </a:r>
            <a:br>
              <a:rPr lang="en-US" dirty="0" smtClean="0"/>
            </a:br>
            <a:r>
              <a:rPr lang="en-US" dirty="0" smtClean="0"/>
              <a:t>in circles</a:t>
            </a:r>
            <a:endParaRPr lang="en-US" dirty="0"/>
          </a:p>
        </p:txBody>
      </p:sp>
      <p:sp>
        <p:nvSpPr>
          <p:cNvPr id="21" name="Text Placeholder 20"/>
          <p:cNvSpPr>
            <a:spLocks noGrp="1"/>
          </p:cNvSpPr>
          <p:nvPr>
            <p:ph type="body" sz="quarter" idx="14" hasCustomPrompt="1"/>
          </p:nvPr>
        </p:nvSpPr>
        <p:spPr>
          <a:xfrm>
            <a:off x="3515868" y="2895600"/>
            <a:ext cx="2084832" cy="1097280"/>
          </a:xfrm>
        </p:spPr>
        <p:txBody>
          <a:bodyPr/>
          <a:lstStyle>
            <a:lvl1pPr marL="0" indent="0" algn="ctr">
              <a:buNone/>
              <a:defRPr>
                <a:solidFill>
                  <a:srgbClr val="FFFFFF"/>
                </a:solidFill>
              </a:defRPr>
            </a:lvl1pPr>
          </a:lstStyle>
          <a:p>
            <a:pPr lvl="0"/>
            <a:r>
              <a:rPr lang="en-US" dirty="0" smtClean="0"/>
              <a:t>3-4 words </a:t>
            </a:r>
            <a:br>
              <a:rPr lang="en-US" dirty="0" smtClean="0"/>
            </a:br>
            <a:r>
              <a:rPr lang="en-US" dirty="0" smtClean="0"/>
              <a:t>in circles</a:t>
            </a:r>
            <a:endParaRPr lang="en-US" dirty="0"/>
          </a:p>
        </p:txBody>
      </p:sp>
      <p:sp>
        <p:nvSpPr>
          <p:cNvPr id="24" name="Text Placeholder 23"/>
          <p:cNvSpPr>
            <a:spLocks noGrp="1"/>
          </p:cNvSpPr>
          <p:nvPr>
            <p:ph type="body" sz="quarter" idx="15" hasCustomPrompt="1"/>
          </p:nvPr>
        </p:nvSpPr>
        <p:spPr>
          <a:xfrm>
            <a:off x="6373055" y="2895600"/>
            <a:ext cx="2084832" cy="1097280"/>
          </a:xfrm>
        </p:spPr>
        <p:txBody>
          <a:bodyPr/>
          <a:lstStyle>
            <a:lvl1pPr marL="0" indent="0" algn="ctr">
              <a:buNone/>
              <a:defRPr>
                <a:solidFill>
                  <a:srgbClr val="FFFFFF"/>
                </a:solidFill>
              </a:defRPr>
            </a:lvl1pPr>
          </a:lstStyle>
          <a:p>
            <a:pPr lvl="0"/>
            <a:r>
              <a:rPr lang="en-US" dirty="0" smtClean="0"/>
              <a:t>3-4 words </a:t>
            </a:r>
            <a:br>
              <a:rPr lang="en-US" dirty="0" smtClean="0"/>
            </a:br>
            <a:r>
              <a:rPr lang="en-US" dirty="0" smtClean="0"/>
              <a:t>in circles</a:t>
            </a:r>
            <a:endParaRPr lang="en-US" dirty="0"/>
          </a:p>
        </p:txBody>
      </p:sp>
      <p:sp>
        <p:nvSpPr>
          <p:cNvPr id="23" name="Footer Placeholder 4"/>
          <p:cNvSpPr>
            <a:spLocks noGrp="1"/>
          </p:cNvSpPr>
          <p:nvPr>
            <p:ph type="ftr" sz="quarter" idx="3"/>
          </p:nvPr>
        </p:nvSpPr>
        <p:spPr>
          <a:xfrm>
            <a:off x="762000" y="6473952"/>
            <a:ext cx="3124200" cy="301752"/>
          </a:xfrm>
          <a:prstGeom prst="rect">
            <a:avLst/>
          </a:prstGeom>
        </p:spPr>
        <p:txBody>
          <a:bodyPr anchor="ctr"/>
          <a:lstStyle>
            <a:lvl1pPr algn="l" defTabSz="2909888">
              <a:defRPr sz="900">
                <a:solidFill>
                  <a:srgbClr val="9E938C"/>
                </a:solidFill>
                <a:latin typeface="Arial" panose="020B0604020202020204" pitchFamily="34" charset="0"/>
                <a:cs typeface="Arial" panose="020B0604020202020204" pitchFamily="34" charset="0"/>
              </a:defRPr>
            </a:lvl1pPr>
          </a:lstStyle>
          <a:p>
            <a:r>
              <a:rPr lang="en-US" dirty="0" smtClean="0"/>
              <a:t>Proprietary &amp; Confidential. © 2015 Chiltern</a:t>
            </a:r>
            <a:endParaRPr lang="en-US" dirty="0"/>
          </a:p>
        </p:txBody>
      </p:sp>
      <p:sp>
        <p:nvSpPr>
          <p:cNvPr id="25" name="Text Placeholder 25"/>
          <p:cNvSpPr>
            <a:spLocks noGrp="1"/>
          </p:cNvSpPr>
          <p:nvPr>
            <p:ph type="body" sz="quarter" idx="19" hasCustomPrompt="1"/>
          </p:nvPr>
        </p:nvSpPr>
        <p:spPr>
          <a:xfrm>
            <a:off x="682752" y="4394199"/>
            <a:ext cx="2084832" cy="1625600"/>
          </a:xfrm>
        </p:spPr>
        <p:txBody>
          <a:bodyPr>
            <a:normAutofit/>
          </a:bodyPr>
          <a:lstStyle>
            <a:lvl1pPr marL="163513" indent="-163513">
              <a:buClr>
                <a:schemeClr val="accent3"/>
              </a:buClr>
              <a:defRPr sz="1800" b="0">
                <a:latin typeface="Arial" panose="020B0604020202020204" pitchFamily="34" charset="0"/>
                <a:cs typeface="Arial" panose="020B0604020202020204" pitchFamily="34" charset="0"/>
              </a:defRPr>
            </a:lvl1pPr>
            <a:lvl2pPr marL="284163" indent="-165100">
              <a:defRPr sz="1600" baseline="0">
                <a:latin typeface="Arial" panose="020B0604020202020204" pitchFamily="34" charset="0"/>
                <a:cs typeface="Arial" panose="020B0604020202020204" pitchFamily="34" charset="0"/>
              </a:defRPr>
            </a:lvl2pPr>
            <a:lvl3pPr marL="457200" indent="-165100">
              <a:defRPr sz="1600" baseline="0"/>
            </a:lvl3pPr>
          </a:lstStyle>
          <a:p>
            <a:pPr lvl="0"/>
            <a:r>
              <a:rPr lang="en-US" dirty="0" smtClean="0"/>
              <a:t>Level 1</a:t>
            </a:r>
          </a:p>
          <a:p>
            <a:pPr lvl="1"/>
            <a:r>
              <a:rPr lang="en-US" dirty="0" smtClean="0"/>
              <a:t>Level 2</a:t>
            </a:r>
          </a:p>
          <a:p>
            <a:pPr lvl="2"/>
            <a:r>
              <a:rPr lang="en-US" dirty="0" smtClean="0"/>
              <a:t>Level 3</a:t>
            </a:r>
          </a:p>
        </p:txBody>
      </p:sp>
      <p:sp>
        <p:nvSpPr>
          <p:cNvPr id="27" name="Text Placeholder 25"/>
          <p:cNvSpPr>
            <a:spLocks noGrp="1"/>
          </p:cNvSpPr>
          <p:nvPr>
            <p:ph type="body" sz="quarter" idx="20" hasCustomPrompt="1"/>
          </p:nvPr>
        </p:nvSpPr>
        <p:spPr>
          <a:xfrm>
            <a:off x="3515868" y="4394199"/>
            <a:ext cx="2084832" cy="1625600"/>
          </a:xfrm>
        </p:spPr>
        <p:txBody>
          <a:bodyPr>
            <a:normAutofit/>
          </a:bodyPr>
          <a:lstStyle>
            <a:lvl1pPr marL="163513" indent="-163513">
              <a:buClr>
                <a:srgbClr val="FFAE39"/>
              </a:buClr>
              <a:defRPr sz="1800" b="0">
                <a:latin typeface="Arial" panose="020B0604020202020204" pitchFamily="34" charset="0"/>
                <a:cs typeface="Arial" panose="020B0604020202020204" pitchFamily="34" charset="0"/>
              </a:defRPr>
            </a:lvl1pPr>
            <a:lvl2pPr marL="284163" indent="-165100">
              <a:defRPr sz="1600" baseline="0">
                <a:latin typeface="Arial" panose="020B0604020202020204" pitchFamily="34" charset="0"/>
                <a:cs typeface="Arial" panose="020B0604020202020204" pitchFamily="34" charset="0"/>
              </a:defRPr>
            </a:lvl2pPr>
            <a:lvl3pPr marL="457200" indent="-165100">
              <a:defRPr sz="1600" baseline="0"/>
            </a:lvl3pPr>
          </a:lstStyle>
          <a:p>
            <a:pPr lvl="0"/>
            <a:r>
              <a:rPr lang="en-US" dirty="0" smtClean="0"/>
              <a:t>Level 1</a:t>
            </a:r>
          </a:p>
          <a:p>
            <a:pPr lvl="1"/>
            <a:r>
              <a:rPr lang="en-US" dirty="0" smtClean="0"/>
              <a:t>Level 2</a:t>
            </a:r>
          </a:p>
          <a:p>
            <a:pPr lvl="2"/>
            <a:r>
              <a:rPr lang="en-US" dirty="0" smtClean="0"/>
              <a:t>Level 3</a:t>
            </a:r>
          </a:p>
        </p:txBody>
      </p:sp>
      <p:sp>
        <p:nvSpPr>
          <p:cNvPr id="29" name="Text Placeholder 25"/>
          <p:cNvSpPr>
            <a:spLocks noGrp="1"/>
          </p:cNvSpPr>
          <p:nvPr>
            <p:ph type="body" sz="quarter" idx="21" hasCustomPrompt="1"/>
          </p:nvPr>
        </p:nvSpPr>
        <p:spPr>
          <a:xfrm>
            <a:off x="6375400" y="4394199"/>
            <a:ext cx="2084832" cy="1625600"/>
          </a:xfrm>
        </p:spPr>
        <p:txBody>
          <a:bodyPr>
            <a:normAutofit/>
          </a:bodyPr>
          <a:lstStyle>
            <a:lvl1pPr marL="163513" indent="-163513">
              <a:buClr>
                <a:schemeClr val="accent2"/>
              </a:buClr>
              <a:defRPr sz="1800" b="0">
                <a:latin typeface="Arial" panose="020B0604020202020204" pitchFamily="34" charset="0"/>
                <a:cs typeface="Arial" panose="020B0604020202020204" pitchFamily="34" charset="0"/>
              </a:defRPr>
            </a:lvl1pPr>
            <a:lvl2pPr marL="284163" indent="-165100">
              <a:defRPr sz="1600" baseline="0">
                <a:latin typeface="Arial" panose="020B0604020202020204" pitchFamily="34" charset="0"/>
                <a:cs typeface="Arial" panose="020B0604020202020204" pitchFamily="34" charset="0"/>
              </a:defRPr>
            </a:lvl2pPr>
            <a:lvl3pPr marL="457200" indent="-165100">
              <a:defRPr sz="1600" baseline="0"/>
            </a:lvl3pPr>
          </a:lstStyle>
          <a:p>
            <a:pPr lvl="0"/>
            <a:r>
              <a:rPr lang="en-US" dirty="0" smtClean="0"/>
              <a:t>Level 1</a:t>
            </a:r>
          </a:p>
          <a:p>
            <a:pPr lvl="1"/>
            <a:r>
              <a:rPr lang="en-US" dirty="0" smtClean="0"/>
              <a:t>Level 2</a:t>
            </a:r>
          </a:p>
          <a:p>
            <a:pPr lvl="2"/>
            <a:r>
              <a:rPr lang="en-US" dirty="0" smtClean="0"/>
              <a:t>Level 3</a:t>
            </a:r>
          </a:p>
        </p:txBody>
      </p:sp>
    </p:spTree>
    <p:extLst>
      <p:ext uri="{BB962C8B-B14F-4D97-AF65-F5344CB8AC3E}">
        <p14:creationId xmlns:p14="http://schemas.microsoft.com/office/powerpoint/2010/main" xmlns="" val="17604008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blu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81199"/>
            <a:ext cx="4038600" cy="4195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81199"/>
            <a:ext cx="4038600" cy="4195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73CC4B98-9674-4B68-82A8-B2E794BA0AF0}" type="slidenum">
              <a:rPr lang="en-US" smtClean="0"/>
              <a:pPr/>
              <a:t>‹#›</a:t>
            </a:fld>
            <a:endParaRPr lang="en-US" dirty="0"/>
          </a:p>
        </p:txBody>
      </p:sp>
      <p:sp>
        <p:nvSpPr>
          <p:cNvPr id="9" name="Title Placeholder 1"/>
          <p:cNvSpPr>
            <a:spLocks noGrp="1"/>
          </p:cNvSpPr>
          <p:nvPr>
            <p:ph type="title"/>
          </p:nvPr>
        </p:nvSpPr>
        <p:spPr>
          <a:xfrm>
            <a:off x="457200" y="841248"/>
            <a:ext cx="7391400" cy="98755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11" name="Footer Placeholder 4"/>
          <p:cNvSpPr>
            <a:spLocks noGrp="1"/>
          </p:cNvSpPr>
          <p:nvPr>
            <p:ph type="ftr" sz="quarter" idx="3"/>
          </p:nvPr>
        </p:nvSpPr>
        <p:spPr>
          <a:xfrm>
            <a:off x="762000" y="6473952"/>
            <a:ext cx="3124200" cy="301752"/>
          </a:xfrm>
          <a:prstGeom prst="rect">
            <a:avLst/>
          </a:prstGeom>
        </p:spPr>
        <p:txBody>
          <a:bodyPr anchor="ctr"/>
          <a:lstStyle>
            <a:lvl1pPr algn="l" defTabSz="2909888">
              <a:defRPr sz="900">
                <a:solidFill>
                  <a:srgbClr val="9E938C"/>
                </a:solidFill>
                <a:latin typeface="Arial" panose="020B0604020202020204" pitchFamily="34" charset="0"/>
                <a:cs typeface="Arial" panose="020B0604020202020204" pitchFamily="34" charset="0"/>
              </a:defRPr>
            </a:lvl1pPr>
          </a:lstStyle>
          <a:p>
            <a:r>
              <a:rPr lang="en-US" dirty="0" smtClean="0"/>
              <a:t>Proprietary &amp; Confidential. © 2015 Chiltern</a:t>
            </a:r>
            <a:endParaRPr lang="en-US" dirty="0"/>
          </a:p>
        </p:txBody>
      </p:sp>
    </p:spTree>
    <p:extLst>
      <p:ext uri="{BB962C8B-B14F-4D97-AF65-F5344CB8AC3E}">
        <p14:creationId xmlns:p14="http://schemas.microsoft.com/office/powerpoint/2010/main" xmlns="" val="4467756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841248"/>
            <a:ext cx="7391400" cy="98755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84248"/>
            <a:ext cx="8229600" cy="41879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01752" y="6473952"/>
            <a:ext cx="384048" cy="301752"/>
          </a:xfrm>
          <a:prstGeom prst="rect">
            <a:avLst/>
          </a:prstGeom>
        </p:spPr>
        <p:txBody>
          <a:bodyPr vert="horz" lIns="91440" tIns="45720" rIns="91440" bIns="45720" rtlCol="0" anchor="ctr"/>
          <a:lstStyle>
            <a:lvl1pPr algn="r">
              <a:defRPr sz="900" b="0">
                <a:solidFill>
                  <a:schemeClr val="tx1">
                    <a:tint val="75000"/>
                  </a:schemeClr>
                </a:solidFill>
                <a:latin typeface="Arial" panose="020B0604020202020204" pitchFamily="34" charset="0"/>
                <a:cs typeface="Arial" panose="020B0604020202020204" pitchFamily="34" charset="0"/>
              </a:defRPr>
            </a:lvl1pPr>
          </a:lstStyle>
          <a:p>
            <a:fld id="{F601978A-12D8-7341-B685-52B12E8D3011}" type="slidenum">
              <a:rPr lang="en-US" smtClean="0"/>
              <a:pPr/>
              <a:t>‹#›</a:t>
            </a:fld>
            <a:endParaRPr lang="en-US" dirty="0"/>
          </a:p>
        </p:txBody>
      </p:sp>
      <p:sp>
        <p:nvSpPr>
          <p:cNvPr id="9" name="Footer Placeholder 4"/>
          <p:cNvSpPr>
            <a:spLocks noGrp="1"/>
          </p:cNvSpPr>
          <p:nvPr>
            <p:ph type="ftr" sz="quarter" idx="3"/>
          </p:nvPr>
        </p:nvSpPr>
        <p:spPr>
          <a:xfrm>
            <a:off x="685800" y="6473952"/>
            <a:ext cx="3200400" cy="301752"/>
          </a:xfrm>
          <a:prstGeom prst="rect">
            <a:avLst/>
          </a:prstGeom>
        </p:spPr>
        <p:txBody>
          <a:bodyPr anchor="ctr"/>
          <a:lstStyle>
            <a:lvl1pPr algn="l" defTabSz="2909888">
              <a:defRPr sz="900">
                <a:solidFill>
                  <a:srgbClr val="9E938C"/>
                </a:solidFill>
                <a:latin typeface="Arial" panose="020B0604020202020204" pitchFamily="34" charset="0"/>
                <a:cs typeface="Arial" panose="020B0604020202020204" pitchFamily="34" charset="0"/>
              </a:defRPr>
            </a:lvl1pPr>
          </a:lstStyle>
          <a:p>
            <a:r>
              <a:rPr lang="en-US" dirty="0" smtClean="0"/>
              <a:t>Proprietary &amp; Confidential. © 2015 Chiltern</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64" r:id="rId3"/>
    <p:sldLayoutId id="2147483663" r:id="rId4"/>
    <p:sldLayoutId id="2147483662" r:id="rId5"/>
    <p:sldLayoutId id="2147483650" r:id="rId6"/>
    <p:sldLayoutId id="2147483667" r:id="rId7"/>
    <p:sldLayoutId id="2147483666" r:id="rId8"/>
    <p:sldLayoutId id="2147483681" r:id="rId9"/>
    <p:sldLayoutId id="2147483691" r:id="rId10"/>
    <p:sldLayoutId id="2147483682" r:id="rId11"/>
    <p:sldLayoutId id="2147483685" r:id="rId12"/>
    <p:sldLayoutId id="2147483694" r:id="rId13"/>
  </p:sldLayoutIdLst>
  <p:timing>
    <p:tnLst>
      <p:par>
        <p:cTn id="1" dur="indefinite" restart="never" nodeType="tmRoot"/>
      </p:par>
    </p:tnLst>
  </p:timing>
  <p:hf hdr="0" dt="0"/>
  <p:txStyles>
    <p:titleStyle>
      <a:lvl1pPr algn="l" defTabSz="457200" rtl="0" eaLnBrk="1" latinLnBrk="0" hangingPunct="1">
        <a:spcBef>
          <a:spcPct val="0"/>
        </a:spcBef>
        <a:buNone/>
        <a:defRPr sz="2500" b="1" kern="1200">
          <a:solidFill>
            <a:srgbClr val="40B4E5"/>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chemeClr val="accent1"/>
        </a:buClr>
        <a:buFont typeface="Arial" panose="020B0604020202020204" pitchFamily="34" charset="0"/>
        <a:buChar char="●"/>
        <a:defRPr lang="en-US" sz="2000" kern="1200" dirty="0" smtClean="0">
          <a:solidFill>
            <a:srgbClr val="88817D"/>
          </a:solidFill>
          <a:latin typeface="Arial"/>
          <a:ea typeface="+mn-ea"/>
          <a:cs typeface="Arial"/>
        </a:defRPr>
      </a:lvl1pPr>
      <a:lvl2pPr marL="742950" indent="-285750" algn="l" defTabSz="457200" rtl="0" eaLnBrk="1" latinLnBrk="0" hangingPunct="1">
        <a:spcBef>
          <a:spcPct val="20000"/>
        </a:spcBef>
        <a:buClr>
          <a:srgbClr val="88817D"/>
        </a:buClr>
        <a:buFont typeface="Courier New" panose="02070309020205020404" pitchFamily="49" charset="0"/>
        <a:buChar char="o"/>
        <a:defRPr lang="en-US" sz="1800" kern="1200" dirty="0" smtClean="0">
          <a:solidFill>
            <a:srgbClr val="88817D"/>
          </a:solidFill>
          <a:latin typeface="Arial"/>
          <a:ea typeface="+mn-ea"/>
          <a:cs typeface="Arial"/>
        </a:defRPr>
      </a:lvl2pPr>
      <a:lvl3pPr marL="1143000" indent="-228600" algn="l" defTabSz="457200" rtl="0" eaLnBrk="1" latinLnBrk="0" hangingPunct="1">
        <a:spcBef>
          <a:spcPct val="20000"/>
        </a:spcBef>
        <a:buClrTx/>
        <a:buFont typeface="Arial"/>
        <a:buChar char="•"/>
        <a:defRPr lang="en-US" sz="1600" kern="1200" dirty="0" smtClean="0">
          <a:solidFill>
            <a:srgbClr val="88817D"/>
          </a:solidFill>
          <a:latin typeface="Arial"/>
          <a:ea typeface="+mn-ea"/>
          <a:cs typeface="Arial"/>
        </a:defRPr>
      </a:lvl3pPr>
      <a:lvl4pPr marL="1600200" indent="-228600" algn="l" defTabSz="457200" rtl="0" eaLnBrk="1" latinLnBrk="0" hangingPunct="1">
        <a:spcBef>
          <a:spcPct val="20000"/>
        </a:spcBef>
        <a:buFont typeface="Arial"/>
        <a:buChar char="–"/>
        <a:defRPr lang="en-US" sz="1600" kern="1200" dirty="0" smtClean="0">
          <a:solidFill>
            <a:srgbClr val="88817D"/>
          </a:solidFill>
          <a:latin typeface="Arial"/>
          <a:ea typeface="+mn-ea"/>
          <a:cs typeface="Arial"/>
        </a:defRPr>
      </a:lvl4pPr>
      <a:lvl5pPr marL="2057400" indent="-228600" algn="l" defTabSz="457200" rtl="0" eaLnBrk="1" latinLnBrk="0" hangingPunct="1">
        <a:spcBef>
          <a:spcPct val="20000"/>
        </a:spcBef>
        <a:buFont typeface="Arial" panose="020B0604020202020204" pitchFamily="34" charset="0"/>
        <a:buChar char="-"/>
        <a:defRPr lang="en-US" sz="1600" kern="1200" dirty="0">
          <a:solidFill>
            <a:srgbClr val="88817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2400" i="1" dirty="0"/>
              <a:t>SAS Supervisor within You vs SAS: </a:t>
            </a:r>
            <a:r>
              <a:rPr lang="en-GB" sz="2400" i="1" dirty="0" smtClean="0"/>
              <a:t/>
            </a:r>
            <a:br>
              <a:rPr lang="en-GB" sz="2400" i="1" dirty="0" smtClean="0"/>
            </a:br>
            <a:r>
              <a:rPr lang="en-GB" sz="2400" i="1" dirty="0" smtClean="0"/>
              <a:t>Debugging </a:t>
            </a:r>
            <a:r>
              <a:rPr lang="en-GB" sz="2400" i="1" dirty="0"/>
              <a:t>SAS Data Steps with the Program Data Vector</a:t>
            </a:r>
            <a:endParaRPr lang="en-US" sz="2400" dirty="0"/>
          </a:p>
        </p:txBody>
      </p:sp>
      <p:sp>
        <p:nvSpPr>
          <p:cNvPr id="3" name="Subtitle 2"/>
          <p:cNvSpPr>
            <a:spLocks noGrp="1"/>
          </p:cNvSpPr>
          <p:nvPr>
            <p:ph type="subTitle" idx="1"/>
          </p:nvPr>
        </p:nvSpPr>
        <p:spPr/>
        <p:txBody>
          <a:bodyPr/>
          <a:lstStyle/>
          <a:p>
            <a:r>
              <a:rPr lang="en-US" dirty="0" smtClean="0"/>
              <a:t>By Sasikumar Palanisamy</a:t>
            </a:r>
            <a:endParaRPr lang="en-US" dirty="0"/>
          </a:p>
        </p:txBody>
      </p:sp>
    </p:spTree>
    <p:extLst>
      <p:ext uri="{BB962C8B-B14F-4D97-AF65-F5344CB8AC3E}">
        <p14:creationId xmlns:p14="http://schemas.microsoft.com/office/powerpoint/2010/main" xmlns="" val="239836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a:t>is </a:t>
            </a:r>
            <a:r>
              <a:rPr lang="en-US" dirty="0" smtClean="0"/>
              <a:t>PDV</a:t>
            </a:r>
            <a:r>
              <a:rPr lang="en-US" dirty="0"/>
              <a:t>? </a:t>
            </a:r>
          </a:p>
        </p:txBody>
      </p:sp>
      <p:sp>
        <p:nvSpPr>
          <p:cNvPr id="3" name="Content Placeholder 2"/>
          <p:cNvSpPr>
            <a:spLocks noGrp="1"/>
          </p:cNvSpPr>
          <p:nvPr>
            <p:ph idx="1"/>
          </p:nvPr>
        </p:nvSpPr>
        <p:spPr/>
        <p:txBody>
          <a:bodyPr>
            <a:normAutofit/>
          </a:bodyPr>
          <a:lstStyle/>
          <a:p>
            <a:r>
              <a:rPr lang="en-US" dirty="0" smtClean="0"/>
              <a:t>The </a:t>
            </a:r>
            <a:r>
              <a:rPr lang="en-US" dirty="0"/>
              <a:t>Program Data Vector is a logical area of memory that is created during the data step processing. </a:t>
            </a:r>
          </a:p>
          <a:p>
            <a:r>
              <a:rPr lang="en-US" dirty="0" smtClean="0"/>
              <a:t>SAS </a:t>
            </a:r>
            <a:r>
              <a:rPr lang="en-US" dirty="0"/>
              <a:t>builds a SAS dataset by reading one observation at a time into the PDV and, unless given code to do otherwise, writes the observation to a target dataset. </a:t>
            </a:r>
          </a:p>
          <a:p>
            <a:r>
              <a:rPr lang="en-US" dirty="0" smtClean="0"/>
              <a:t>The </a:t>
            </a:r>
            <a:r>
              <a:rPr lang="en-US" dirty="0"/>
              <a:t>program data vector contains two types of variables. </a:t>
            </a:r>
          </a:p>
          <a:p>
            <a:pPr lvl="1"/>
            <a:r>
              <a:rPr lang="en-US" dirty="0" smtClean="0"/>
              <a:t>Permanent </a:t>
            </a:r>
            <a:r>
              <a:rPr lang="en-US" dirty="0"/>
              <a:t>(data set and computed variables) </a:t>
            </a:r>
          </a:p>
          <a:p>
            <a:pPr lvl="1"/>
            <a:r>
              <a:rPr lang="en-US" dirty="0" smtClean="0"/>
              <a:t>Temporary </a:t>
            </a:r>
            <a:r>
              <a:rPr lang="en-US" dirty="0"/>
              <a:t>(automatic and option defined) </a:t>
            </a:r>
          </a:p>
          <a:p>
            <a:pPr lvl="2"/>
            <a:r>
              <a:rPr lang="en-US" dirty="0"/>
              <a:t>Automatic (_N_ and _ERROR_) </a:t>
            </a:r>
          </a:p>
          <a:p>
            <a:pPr lvl="2"/>
            <a:r>
              <a:rPr lang="en-US" dirty="0"/>
              <a:t>Option defined (e.g., first.by-variable, last.by-variable, in=variable, end=variable) </a:t>
            </a:r>
          </a:p>
        </p:txBody>
      </p:sp>
      <p:sp>
        <p:nvSpPr>
          <p:cNvPr id="4" name="Slide Number Placeholder 3"/>
          <p:cNvSpPr>
            <a:spLocks noGrp="1"/>
          </p:cNvSpPr>
          <p:nvPr>
            <p:ph type="sldNum" sz="quarter" idx="12"/>
          </p:nvPr>
        </p:nvSpPr>
        <p:spPr/>
        <p:txBody>
          <a:bodyPr/>
          <a:lstStyle/>
          <a:p>
            <a:fld id="{F601978A-12D8-7341-B685-52B12E8D3011}" type="slidenum">
              <a:rPr lang="en-US" smtClean="0"/>
              <a:pPr/>
              <a:t>10</a:t>
            </a:fld>
            <a:endParaRPr lang="en-US" dirty="0"/>
          </a:p>
        </p:txBody>
      </p:sp>
      <p:sp>
        <p:nvSpPr>
          <p:cNvPr id="5" name="Footer Placeholder 4"/>
          <p:cNvSpPr>
            <a:spLocks noGrp="1"/>
          </p:cNvSpPr>
          <p:nvPr>
            <p:ph type="ftr" sz="quarter" idx="3"/>
          </p:nvPr>
        </p:nvSpPr>
        <p:spPr/>
        <p:txBody>
          <a:bodyPr/>
          <a:lstStyle/>
          <a:p>
            <a:r>
              <a:rPr lang="en-US" smtClean="0"/>
              <a:t>Proprietary &amp; Confidential. © 2015 Chiltern</a:t>
            </a:r>
            <a:endParaRPr lang="en-US" dirty="0"/>
          </a:p>
        </p:txBody>
      </p:sp>
    </p:spTree>
    <p:extLst>
      <p:ext uri="{BB962C8B-B14F-4D97-AF65-F5344CB8AC3E}">
        <p14:creationId xmlns:p14="http://schemas.microsoft.com/office/powerpoint/2010/main" xmlns="" val="2542814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Flow Process through PDV</a:t>
            </a:r>
            <a:endParaRPr lang="en-US" dirty="0"/>
          </a:p>
        </p:txBody>
      </p:sp>
      <p:sp>
        <p:nvSpPr>
          <p:cNvPr id="4" name="Slide Number Placeholder 3"/>
          <p:cNvSpPr>
            <a:spLocks noGrp="1"/>
          </p:cNvSpPr>
          <p:nvPr>
            <p:ph type="sldNum" sz="quarter" idx="12"/>
          </p:nvPr>
        </p:nvSpPr>
        <p:spPr/>
        <p:txBody>
          <a:bodyPr/>
          <a:lstStyle/>
          <a:p>
            <a:fld id="{F601978A-12D8-7341-B685-52B12E8D3011}" type="slidenum">
              <a:rPr lang="en-US" smtClean="0"/>
              <a:pPr/>
              <a:t>11</a:t>
            </a:fld>
            <a:endParaRPr lang="en-US" dirty="0"/>
          </a:p>
        </p:txBody>
      </p:sp>
      <p:sp>
        <p:nvSpPr>
          <p:cNvPr id="5" name="Footer Placeholder 4"/>
          <p:cNvSpPr>
            <a:spLocks noGrp="1"/>
          </p:cNvSpPr>
          <p:nvPr>
            <p:ph type="ftr" sz="quarter" idx="3"/>
          </p:nvPr>
        </p:nvSpPr>
        <p:spPr/>
        <p:txBody>
          <a:bodyPr/>
          <a:lstStyle/>
          <a:p>
            <a:r>
              <a:rPr lang="en-US" smtClean="0"/>
              <a:t>Proprietary &amp; Confidential. © 2015 Chiltern</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 val="243751949"/>
              </p:ext>
            </p:extLst>
          </p:nvPr>
        </p:nvGraphicFramePr>
        <p:xfrm>
          <a:off x="450762" y="2209799"/>
          <a:ext cx="2292438" cy="1341120"/>
        </p:xfrm>
        <a:graphic>
          <a:graphicData uri="http://schemas.openxmlformats.org/drawingml/2006/table">
            <a:tbl>
              <a:tblPr firstRow="1" bandRow="1">
                <a:tableStyleId>{5C22544A-7EE6-4342-B048-85BDC9FD1C3A}</a:tableStyleId>
              </a:tblPr>
              <a:tblGrid>
                <a:gridCol w="1146219"/>
                <a:gridCol w="1146219"/>
              </a:tblGrid>
              <a:tr h="304800">
                <a:tc>
                  <a:txBody>
                    <a:bodyPr/>
                    <a:lstStyle/>
                    <a:p>
                      <a:r>
                        <a:rPr lang="en-US" sz="1600" dirty="0" smtClean="0"/>
                        <a:t>VARLBL</a:t>
                      </a:r>
                      <a:endParaRPr lang="en-US" sz="1600" dirty="0"/>
                    </a:p>
                  </a:txBody>
                  <a:tcPr/>
                </a:tc>
                <a:tc>
                  <a:txBody>
                    <a:bodyPr/>
                    <a:lstStyle/>
                    <a:p>
                      <a:r>
                        <a:rPr lang="en-US" sz="1600" dirty="0" smtClean="0"/>
                        <a:t>XX</a:t>
                      </a:r>
                      <a:endParaRPr lang="en-US" sz="1600" dirty="0"/>
                    </a:p>
                  </a:txBody>
                  <a:tcPr/>
                </a:tc>
              </a:tr>
              <a:tr h="304800">
                <a:tc>
                  <a:txBody>
                    <a:bodyPr/>
                    <a:lstStyle/>
                    <a:p>
                      <a:r>
                        <a:rPr lang="en-US" sz="1600" dirty="0" err="1" smtClean="0"/>
                        <a:t>aa</a:t>
                      </a:r>
                      <a:endParaRPr lang="en-US" sz="1600" dirty="0"/>
                    </a:p>
                  </a:txBody>
                  <a:tcPr/>
                </a:tc>
                <a:tc>
                  <a:txBody>
                    <a:bodyPr/>
                    <a:lstStyle/>
                    <a:p>
                      <a:r>
                        <a:rPr lang="en-US" sz="1600" dirty="0" smtClean="0"/>
                        <a:t>5</a:t>
                      </a:r>
                      <a:endParaRPr lang="en-US" sz="1600" dirty="0"/>
                    </a:p>
                  </a:txBody>
                  <a:tcPr/>
                </a:tc>
              </a:tr>
              <a:tr h="304800">
                <a:tc>
                  <a:txBody>
                    <a:bodyPr/>
                    <a:lstStyle/>
                    <a:p>
                      <a:r>
                        <a:rPr lang="en-US" sz="1600" dirty="0" smtClean="0"/>
                        <a:t>bb</a:t>
                      </a:r>
                      <a:endParaRPr lang="en-US" sz="1600" dirty="0"/>
                    </a:p>
                  </a:txBody>
                  <a:tcPr/>
                </a:tc>
                <a:tc>
                  <a:txBody>
                    <a:bodyPr/>
                    <a:lstStyle/>
                    <a:p>
                      <a:r>
                        <a:rPr lang="en-US" sz="1600" dirty="0" smtClean="0"/>
                        <a:t>8</a:t>
                      </a:r>
                      <a:endParaRPr lang="en-US" sz="1600" dirty="0"/>
                    </a:p>
                  </a:txBody>
                  <a:tcPr/>
                </a:tc>
              </a:tr>
              <a:tr h="304800">
                <a:tc>
                  <a:txBody>
                    <a:bodyPr/>
                    <a:lstStyle/>
                    <a:p>
                      <a:r>
                        <a:rPr lang="en-US" sz="1600" dirty="0" smtClean="0"/>
                        <a:t>bb</a:t>
                      </a:r>
                      <a:endParaRPr lang="en-US" sz="1600" dirty="0"/>
                    </a:p>
                  </a:txBody>
                  <a:tcPr/>
                </a:tc>
                <a:tc>
                  <a:txBody>
                    <a:bodyPr/>
                    <a:lstStyle/>
                    <a:p>
                      <a:r>
                        <a:rPr lang="en-US" sz="1600" dirty="0" smtClean="0"/>
                        <a:t>3</a:t>
                      </a:r>
                      <a:endParaRPr lang="en-US" sz="1600"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xmlns="" val="788937820"/>
              </p:ext>
            </p:extLst>
          </p:nvPr>
        </p:nvGraphicFramePr>
        <p:xfrm>
          <a:off x="3886200" y="5073394"/>
          <a:ext cx="4800600" cy="1005840"/>
        </p:xfrm>
        <a:graphic>
          <a:graphicData uri="http://schemas.openxmlformats.org/drawingml/2006/table">
            <a:tbl>
              <a:tblPr firstRow="1" bandRow="1">
                <a:tableStyleId>{5C22544A-7EE6-4342-B048-85BDC9FD1C3A}</a:tableStyleId>
              </a:tblPr>
              <a:tblGrid>
                <a:gridCol w="1200150"/>
                <a:gridCol w="1200150"/>
                <a:gridCol w="1200150"/>
                <a:gridCol w="1200150"/>
              </a:tblGrid>
              <a:tr h="278891">
                <a:tc>
                  <a:txBody>
                    <a:bodyPr/>
                    <a:lstStyle/>
                    <a:p>
                      <a:r>
                        <a:rPr lang="en-US" sz="1600" dirty="0" smtClean="0"/>
                        <a:t>VARLBL</a:t>
                      </a:r>
                      <a:endParaRPr lang="en-US" sz="1600" dirty="0"/>
                    </a:p>
                  </a:txBody>
                  <a:tcPr/>
                </a:tc>
                <a:tc>
                  <a:txBody>
                    <a:bodyPr/>
                    <a:lstStyle/>
                    <a:p>
                      <a:r>
                        <a:rPr lang="en-US" sz="1600" dirty="0" smtClean="0"/>
                        <a:t>XX</a:t>
                      </a:r>
                      <a:endParaRPr lang="en-US" sz="1600" dirty="0"/>
                    </a:p>
                  </a:txBody>
                  <a:tcPr/>
                </a:tc>
                <a:tc>
                  <a:txBody>
                    <a:bodyPr/>
                    <a:lstStyle/>
                    <a:p>
                      <a:r>
                        <a:rPr lang="en-US" sz="1600" dirty="0" smtClean="0"/>
                        <a:t>YY</a:t>
                      </a:r>
                      <a:endParaRPr lang="en-US" sz="1600" dirty="0"/>
                    </a:p>
                  </a:txBody>
                  <a:tcPr/>
                </a:tc>
                <a:tc>
                  <a:txBody>
                    <a:bodyPr/>
                    <a:lstStyle/>
                    <a:p>
                      <a:r>
                        <a:rPr lang="en-US" sz="1600" dirty="0" smtClean="0"/>
                        <a:t>ZZ</a:t>
                      </a:r>
                      <a:endParaRPr lang="en-US" sz="1600" dirty="0"/>
                    </a:p>
                  </a:txBody>
                  <a:tcPr/>
                </a:tc>
              </a:tr>
              <a:tr h="278891">
                <a:tc>
                  <a:txBody>
                    <a:bodyPr/>
                    <a:lstStyle/>
                    <a:p>
                      <a:r>
                        <a:rPr lang="en-US" sz="1600" dirty="0" err="1" smtClean="0"/>
                        <a:t>aa</a:t>
                      </a:r>
                      <a:endParaRPr lang="en-US" sz="1600" dirty="0"/>
                    </a:p>
                  </a:txBody>
                  <a:tcPr/>
                </a:tc>
                <a:tc>
                  <a:txBody>
                    <a:bodyPr/>
                    <a:lstStyle/>
                    <a:p>
                      <a:r>
                        <a:rPr lang="en-US" sz="1600" dirty="0" smtClean="0"/>
                        <a:t>5</a:t>
                      </a:r>
                      <a:endParaRPr lang="en-US" sz="1600" dirty="0"/>
                    </a:p>
                  </a:txBody>
                  <a:tcPr/>
                </a:tc>
                <a:tc>
                  <a:txBody>
                    <a:bodyPr/>
                    <a:lstStyle/>
                    <a:p>
                      <a:r>
                        <a:rPr lang="en-US" sz="1600" dirty="0" smtClean="0"/>
                        <a:t>10</a:t>
                      </a:r>
                      <a:endParaRPr lang="en-US" sz="1600" dirty="0"/>
                    </a:p>
                  </a:txBody>
                  <a:tcPr/>
                </a:tc>
                <a:tc>
                  <a:txBody>
                    <a:bodyPr/>
                    <a:lstStyle/>
                    <a:p>
                      <a:r>
                        <a:rPr lang="en-US" sz="1600" dirty="0" smtClean="0"/>
                        <a:t>10</a:t>
                      </a:r>
                      <a:endParaRPr lang="en-US" sz="1600" dirty="0"/>
                    </a:p>
                  </a:txBody>
                  <a:tcPr/>
                </a:tc>
              </a:tr>
              <a:tr h="278891">
                <a:tc>
                  <a:txBody>
                    <a:bodyPr/>
                    <a:lstStyle/>
                    <a:p>
                      <a:r>
                        <a:rPr lang="en-US" sz="1600" dirty="0" smtClean="0"/>
                        <a:t>bb</a:t>
                      </a:r>
                      <a:endParaRPr lang="en-US" sz="1600" dirty="0"/>
                    </a:p>
                  </a:txBody>
                  <a:tcPr/>
                </a:tc>
                <a:tc>
                  <a:txBody>
                    <a:bodyPr/>
                    <a:lstStyle/>
                    <a:p>
                      <a:r>
                        <a:rPr lang="en-US" sz="1600" dirty="0" smtClean="0"/>
                        <a:t>3</a:t>
                      </a:r>
                      <a:endParaRPr lang="en-US" sz="1600" dirty="0"/>
                    </a:p>
                  </a:txBody>
                  <a:tcPr/>
                </a:tc>
                <a:tc>
                  <a:txBody>
                    <a:bodyPr/>
                    <a:lstStyle/>
                    <a:p>
                      <a:r>
                        <a:rPr lang="en-US" sz="1600" dirty="0" smtClean="0"/>
                        <a:t>6</a:t>
                      </a:r>
                      <a:endParaRPr lang="en-US" sz="1600" dirty="0"/>
                    </a:p>
                  </a:txBody>
                  <a:tcPr/>
                </a:tc>
                <a:tc>
                  <a:txBody>
                    <a:bodyPr/>
                    <a:lstStyle/>
                    <a:p>
                      <a:r>
                        <a:rPr lang="en-US" sz="1600" dirty="0" smtClean="0">
                          <a:solidFill>
                            <a:srgbClr val="FF0000"/>
                          </a:solidFill>
                        </a:rPr>
                        <a:t>??</a:t>
                      </a:r>
                      <a:endParaRPr lang="en-US" sz="1600" dirty="0">
                        <a:solidFill>
                          <a:srgbClr val="FF0000"/>
                        </a:solidFill>
                      </a:endParaRPr>
                    </a:p>
                  </a:txBody>
                  <a:tcPr/>
                </a:tc>
              </a:tr>
            </a:tbl>
          </a:graphicData>
        </a:graphic>
      </p:graphicFrame>
      <p:pic>
        <p:nvPicPr>
          <p:cNvPr id="13" name="Picture 12"/>
          <p:cNvPicPr>
            <a:picLocks noChangeAspect="1"/>
          </p:cNvPicPr>
          <p:nvPr/>
        </p:nvPicPr>
        <p:blipFill>
          <a:blip r:embed="rId2"/>
          <a:stretch>
            <a:fillRect/>
          </a:stretch>
        </p:blipFill>
        <p:spPr>
          <a:xfrm>
            <a:off x="493776" y="4214812"/>
            <a:ext cx="2782824" cy="1881188"/>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xmlns="" val="3803482708"/>
              </p:ext>
            </p:extLst>
          </p:nvPr>
        </p:nvGraphicFramePr>
        <p:xfrm>
          <a:off x="3528811" y="2057400"/>
          <a:ext cx="5386589" cy="634266"/>
        </p:xfrm>
        <a:graphic>
          <a:graphicData uri="http://schemas.openxmlformats.org/drawingml/2006/table">
            <a:tbl>
              <a:tblPr firstRow="1" bandRow="1">
                <a:tableStyleId>{5C22544A-7EE6-4342-B048-85BDC9FD1C3A}</a:tableStyleId>
              </a:tblPr>
              <a:tblGrid>
                <a:gridCol w="468401"/>
                <a:gridCol w="821346"/>
                <a:gridCol w="986277"/>
                <a:gridCol w="910409"/>
                <a:gridCol w="531072"/>
                <a:gridCol w="606940"/>
                <a:gridCol w="531072"/>
                <a:gridCol w="531072"/>
              </a:tblGrid>
              <a:tr h="273390">
                <a:tc>
                  <a:txBody>
                    <a:bodyPr/>
                    <a:lstStyle/>
                    <a:p>
                      <a:r>
                        <a:rPr lang="en-US" sz="1000" dirty="0" smtClean="0"/>
                        <a:t>_N_</a:t>
                      </a:r>
                      <a:endParaRPr lang="en-US" sz="1000" dirty="0"/>
                    </a:p>
                  </a:txBody>
                  <a:tcPr/>
                </a:tc>
                <a:tc>
                  <a:txBody>
                    <a:bodyPr/>
                    <a:lstStyle/>
                    <a:p>
                      <a:r>
                        <a:rPr lang="en-US" sz="1000" dirty="0" smtClean="0"/>
                        <a:t>_ERROR_</a:t>
                      </a:r>
                      <a:endParaRPr lang="en-US" sz="1000" dirty="0"/>
                    </a:p>
                  </a:txBody>
                  <a:tcPr/>
                </a:tc>
                <a:tc>
                  <a:txBody>
                    <a:bodyPr/>
                    <a:lstStyle/>
                    <a:p>
                      <a:r>
                        <a:rPr lang="en-US" sz="1000" dirty="0" err="1" smtClean="0"/>
                        <a:t>FIRST.varlbl</a:t>
                      </a:r>
                      <a:endParaRPr lang="en-US" sz="1000" dirty="0"/>
                    </a:p>
                  </a:txBody>
                  <a:tcPr/>
                </a:tc>
                <a:tc>
                  <a:txBody>
                    <a:bodyPr/>
                    <a:lstStyle/>
                    <a:p>
                      <a:r>
                        <a:rPr lang="en-US" sz="1000" dirty="0" err="1" smtClean="0"/>
                        <a:t>LAST.varlbl</a:t>
                      </a:r>
                      <a:endParaRPr lang="en-US" sz="1000" dirty="0"/>
                    </a:p>
                  </a:txBody>
                  <a:tcPr/>
                </a:tc>
                <a:tc>
                  <a:txBody>
                    <a:bodyPr/>
                    <a:lstStyle/>
                    <a:p>
                      <a:r>
                        <a:rPr lang="en-US" sz="1000" dirty="0" err="1" smtClean="0"/>
                        <a:t>varlbl</a:t>
                      </a:r>
                      <a:endParaRPr lang="en-US" sz="1000" dirty="0"/>
                    </a:p>
                  </a:txBody>
                  <a:tcPr/>
                </a:tc>
                <a:tc>
                  <a:txBody>
                    <a:bodyPr/>
                    <a:lstStyle/>
                    <a:p>
                      <a:r>
                        <a:rPr lang="en-US" sz="1000" dirty="0" smtClean="0"/>
                        <a:t>xx</a:t>
                      </a:r>
                      <a:endParaRPr lang="en-US" sz="1000" dirty="0"/>
                    </a:p>
                  </a:txBody>
                  <a:tcPr/>
                </a:tc>
                <a:tc>
                  <a:txBody>
                    <a:bodyPr/>
                    <a:lstStyle/>
                    <a:p>
                      <a:r>
                        <a:rPr lang="en-US" sz="1000" dirty="0" err="1" smtClean="0"/>
                        <a:t>yy</a:t>
                      </a:r>
                      <a:endParaRPr lang="en-US" sz="1000" dirty="0"/>
                    </a:p>
                  </a:txBody>
                  <a:tcPr/>
                </a:tc>
                <a:tc>
                  <a:txBody>
                    <a:bodyPr/>
                    <a:lstStyle/>
                    <a:p>
                      <a:r>
                        <a:rPr lang="en-US" sz="1000" dirty="0" err="1" smtClean="0"/>
                        <a:t>zz</a:t>
                      </a:r>
                      <a:endParaRPr lang="en-US" sz="1000" dirty="0"/>
                    </a:p>
                  </a:txBody>
                  <a:tcPr/>
                </a:tc>
              </a:tr>
              <a:tr h="360876">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xmlns="" val="2016996524"/>
              </p:ext>
            </p:extLst>
          </p:nvPr>
        </p:nvGraphicFramePr>
        <p:xfrm>
          <a:off x="3528813" y="3962400"/>
          <a:ext cx="5538987" cy="555242"/>
        </p:xfrm>
        <a:graphic>
          <a:graphicData uri="http://schemas.openxmlformats.org/drawingml/2006/table">
            <a:tbl>
              <a:tblPr firstRow="1" bandRow="1">
                <a:tableStyleId>{5C22544A-7EE6-4342-B048-85BDC9FD1C3A}</a:tableStyleId>
              </a:tblPr>
              <a:tblGrid>
                <a:gridCol w="481653"/>
                <a:gridCol w="844584"/>
                <a:gridCol w="1014181"/>
                <a:gridCol w="936166"/>
                <a:gridCol w="546097"/>
                <a:gridCol w="624112"/>
                <a:gridCol w="546097"/>
                <a:gridCol w="546097"/>
              </a:tblGrid>
              <a:tr h="221998">
                <a:tc>
                  <a:txBody>
                    <a:bodyPr/>
                    <a:lstStyle/>
                    <a:p>
                      <a:r>
                        <a:rPr lang="en-US" sz="1000" dirty="0" smtClean="0"/>
                        <a:t>_N_</a:t>
                      </a:r>
                      <a:endParaRPr lang="en-US" sz="1000" dirty="0"/>
                    </a:p>
                  </a:txBody>
                  <a:tcPr/>
                </a:tc>
                <a:tc>
                  <a:txBody>
                    <a:bodyPr/>
                    <a:lstStyle/>
                    <a:p>
                      <a:r>
                        <a:rPr lang="en-US" sz="1000" dirty="0" smtClean="0"/>
                        <a:t>_ERROR_</a:t>
                      </a:r>
                      <a:endParaRPr lang="en-US" sz="1000" dirty="0"/>
                    </a:p>
                  </a:txBody>
                  <a:tcPr/>
                </a:tc>
                <a:tc>
                  <a:txBody>
                    <a:bodyPr/>
                    <a:lstStyle/>
                    <a:p>
                      <a:r>
                        <a:rPr lang="en-US" sz="1000" dirty="0" err="1" smtClean="0"/>
                        <a:t>FIRST.varlbl</a:t>
                      </a:r>
                      <a:endParaRPr lang="en-US" sz="1000" dirty="0"/>
                    </a:p>
                  </a:txBody>
                  <a:tcPr/>
                </a:tc>
                <a:tc>
                  <a:txBody>
                    <a:bodyPr/>
                    <a:lstStyle/>
                    <a:p>
                      <a:r>
                        <a:rPr lang="en-US" sz="1000" dirty="0" err="1" smtClean="0"/>
                        <a:t>LAST.varlbl</a:t>
                      </a:r>
                      <a:endParaRPr lang="en-US" sz="1000" dirty="0"/>
                    </a:p>
                  </a:txBody>
                  <a:tcPr/>
                </a:tc>
                <a:tc>
                  <a:txBody>
                    <a:bodyPr/>
                    <a:lstStyle/>
                    <a:p>
                      <a:r>
                        <a:rPr lang="en-US" sz="1000" dirty="0" err="1" smtClean="0"/>
                        <a:t>varlbl</a:t>
                      </a:r>
                      <a:endParaRPr lang="en-US" sz="1000" dirty="0"/>
                    </a:p>
                  </a:txBody>
                  <a:tcPr/>
                </a:tc>
                <a:tc>
                  <a:txBody>
                    <a:bodyPr/>
                    <a:lstStyle/>
                    <a:p>
                      <a:r>
                        <a:rPr lang="en-US" sz="1000" dirty="0" smtClean="0"/>
                        <a:t>xx</a:t>
                      </a:r>
                      <a:endParaRPr lang="en-US" sz="1000" dirty="0"/>
                    </a:p>
                  </a:txBody>
                  <a:tcPr/>
                </a:tc>
                <a:tc>
                  <a:txBody>
                    <a:bodyPr/>
                    <a:lstStyle/>
                    <a:p>
                      <a:r>
                        <a:rPr lang="en-US" sz="1000" dirty="0" err="1" smtClean="0"/>
                        <a:t>yy</a:t>
                      </a:r>
                      <a:endParaRPr lang="en-US" sz="1000" dirty="0"/>
                    </a:p>
                  </a:txBody>
                  <a:tcPr/>
                </a:tc>
                <a:tc>
                  <a:txBody>
                    <a:bodyPr/>
                    <a:lstStyle/>
                    <a:p>
                      <a:r>
                        <a:rPr lang="en-US" sz="1000" dirty="0" err="1" smtClean="0"/>
                        <a:t>zz</a:t>
                      </a:r>
                      <a:endParaRPr lang="en-US" sz="1000" dirty="0"/>
                    </a:p>
                  </a:txBody>
                  <a:tcPr/>
                </a:tc>
              </a:tr>
              <a:tr h="311402">
                <a:tc>
                  <a:txBody>
                    <a:bodyPr/>
                    <a:lstStyle/>
                    <a:p>
                      <a:r>
                        <a:rPr lang="en-US" sz="1000" dirty="0" smtClean="0"/>
                        <a:t>1</a:t>
                      </a:r>
                      <a:endParaRPr lang="en-US" sz="1000" dirty="0"/>
                    </a:p>
                  </a:txBody>
                  <a:tcPr/>
                </a:tc>
                <a:tc>
                  <a:txBody>
                    <a:bodyPr/>
                    <a:lstStyle/>
                    <a:p>
                      <a:r>
                        <a:rPr lang="en-US" sz="1000" dirty="0" smtClean="0"/>
                        <a:t>0</a:t>
                      </a:r>
                      <a:endParaRPr lang="en-US" sz="1000" dirty="0"/>
                    </a:p>
                  </a:txBody>
                  <a:tcPr/>
                </a:tc>
                <a:tc>
                  <a:txBody>
                    <a:bodyPr/>
                    <a:lstStyle/>
                    <a:p>
                      <a:r>
                        <a:rPr lang="en-US" sz="1000" dirty="0" smtClean="0"/>
                        <a:t>1</a:t>
                      </a:r>
                      <a:endParaRPr lang="en-US" sz="1000" dirty="0"/>
                    </a:p>
                  </a:txBody>
                  <a:tcPr/>
                </a:tc>
                <a:tc>
                  <a:txBody>
                    <a:bodyPr/>
                    <a:lstStyle/>
                    <a:p>
                      <a:r>
                        <a:rPr lang="en-US" sz="1000" dirty="0" smtClean="0"/>
                        <a:t>1</a:t>
                      </a:r>
                      <a:endParaRPr lang="en-US" sz="1000" dirty="0"/>
                    </a:p>
                  </a:txBody>
                  <a:tcPr/>
                </a:tc>
                <a:tc>
                  <a:txBody>
                    <a:bodyPr/>
                    <a:lstStyle/>
                    <a:p>
                      <a:r>
                        <a:rPr lang="en-US" sz="1000" dirty="0" err="1" smtClean="0"/>
                        <a:t>aa</a:t>
                      </a:r>
                      <a:endParaRPr lang="en-US" sz="1000" dirty="0"/>
                    </a:p>
                  </a:txBody>
                  <a:tcPr/>
                </a:tc>
                <a:tc>
                  <a:txBody>
                    <a:bodyPr/>
                    <a:lstStyle/>
                    <a:p>
                      <a:r>
                        <a:rPr lang="en-US" sz="1000" dirty="0" smtClean="0"/>
                        <a:t>5</a:t>
                      </a:r>
                      <a:endParaRPr lang="en-US" sz="1000" dirty="0"/>
                    </a:p>
                  </a:txBody>
                  <a:tcPr/>
                </a:tc>
                <a:tc>
                  <a:txBody>
                    <a:bodyPr/>
                    <a:lstStyle/>
                    <a:p>
                      <a:r>
                        <a:rPr lang="en-US" sz="1000" dirty="0" smtClean="0"/>
                        <a:t>10</a:t>
                      </a:r>
                      <a:endParaRPr lang="en-US" sz="1000" dirty="0"/>
                    </a:p>
                  </a:txBody>
                  <a:tcPr/>
                </a:tc>
                <a:tc>
                  <a:txBody>
                    <a:bodyPr/>
                    <a:lstStyle/>
                    <a:p>
                      <a:r>
                        <a:rPr lang="en-US" sz="1000" dirty="0" smtClean="0"/>
                        <a:t>10</a:t>
                      </a:r>
                      <a:endParaRPr lang="en-US" sz="1000" dirty="0"/>
                    </a:p>
                  </a:txBody>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xmlns="" val="1909125688"/>
              </p:ext>
            </p:extLst>
          </p:nvPr>
        </p:nvGraphicFramePr>
        <p:xfrm>
          <a:off x="3528813" y="3063239"/>
          <a:ext cx="5538987" cy="550996"/>
        </p:xfrm>
        <a:graphic>
          <a:graphicData uri="http://schemas.openxmlformats.org/drawingml/2006/table">
            <a:tbl>
              <a:tblPr firstRow="1" bandRow="1">
                <a:tableStyleId>{5C22544A-7EE6-4342-B048-85BDC9FD1C3A}</a:tableStyleId>
              </a:tblPr>
              <a:tblGrid>
                <a:gridCol w="481653"/>
                <a:gridCol w="844584"/>
                <a:gridCol w="1014181"/>
                <a:gridCol w="936167"/>
                <a:gridCol w="546097"/>
                <a:gridCol w="624111"/>
                <a:gridCol w="546097"/>
                <a:gridCol w="546097"/>
              </a:tblGrid>
              <a:tr h="211006">
                <a:tc>
                  <a:txBody>
                    <a:bodyPr/>
                    <a:lstStyle/>
                    <a:p>
                      <a:r>
                        <a:rPr lang="en-US" sz="1000" dirty="0" smtClean="0"/>
                        <a:t>_N_</a:t>
                      </a:r>
                      <a:endParaRPr lang="en-US" sz="1000" dirty="0"/>
                    </a:p>
                  </a:txBody>
                  <a:tcPr/>
                </a:tc>
                <a:tc>
                  <a:txBody>
                    <a:bodyPr/>
                    <a:lstStyle/>
                    <a:p>
                      <a:r>
                        <a:rPr lang="en-US" sz="1000" dirty="0" smtClean="0"/>
                        <a:t>_ERROR_</a:t>
                      </a:r>
                      <a:endParaRPr lang="en-US" sz="1000" dirty="0"/>
                    </a:p>
                  </a:txBody>
                  <a:tcPr/>
                </a:tc>
                <a:tc>
                  <a:txBody>
                    <a:bodyPr/>
                    <a:lstStyle/>
                    <a:p>
                      <a:r>
                        <a:rPr lang="en-US" sz="1000" dirty="0" err="1" smtClean="0"/>
                        <a:t>FIRST.varlbl</a:t>
                      </a:r>
                      <a:endParaRPr lang="en-US" sz="1000" dirty="0"/>
                    </a:p>
                  </a:txBody>
                  <a:tcPr/>
                </a:tc>
                <a:tc>
                  <a:txBody>
                    <a:bodyPr/>
                    <a:lstStyle/>
                    <a:p>
                      <a:r>
                        <a:rPr lang="en-US" sz="1000" dirty="0" err="1" smtClean="0"/>
                        <a:t>LAST.varlbl</a:t>
                      </a:r>
                      <a:endParaRPr lang="en-US" sz="1000" dirty="0"/>
                    </a:p>
                  </a:txBody>
                  <a:tcPr/>
                </a:tc>
                <a:tc>
                  <a:txBody>
                    <a:bodyPr/>
                    <a:lstStyle/>
                    <a:p>
                      <a:r>
                        <a:rPr lang="en-US" sz="1000" dirty="0" err="1" smtClean="0"/>
                        <a:t>varlbl</a:t>
                      </a:r>
                      <a:endParaRPr lang="en-US" sz="1000" dirty="0"/>
                    </a:p>
                  </a:txBody>
                  <a:tcPr/>
                </a:tc>
                <a:tc>
                  <a:txBody>
                    <a:bodyPr/>
                    <a:lstStyle/>
                    <a:p>
                      <a:r>
                        <a:rPr lang="en-US" sz="1000" dirty="0" smtClean="0"/>
                        <a:t>xx</a:t>
                      </a:r>
                      <a:endParaRPr lang="en-US" sz="1000" dirty="0"/>
                    </a:p>
                  </a:txBody>
                  <a:tcPr/>
                </a:tc>
                <a:tc>
                  <a:txBody>
                    <a:bodyPr/>
                    <a:lstStyle/>
                    <a:p>
                      <a:r>
                        <a:rPr lang="en-US" sz="1000" dirty="0" err="1" smtClean="0"/>
                        <a:t>yy</a:t>
                      </a:r>
                      <a:endParaRPr lang="en-US" sz="1000" dirty="0"/>
                    </a:p>
                  </a:txBody>
                  <a:tcPr/>
                </a:tc>
                <a:tc>
                  <a:txBody>
                    <a:bodyPr/>
                    <a:lstStyle/>
                    <a:p>
                      <a:r>
                        <a:rPr lang="en-US" sz="1000" dirty="0" err="1" smtClean="0"/>
                        <a:t>zz</a:t>
                      </a:r>
                      <a:endParaRPr lang="en-US" sz="1000" dirty="0"/>
                    </a:p>
                  </a:txBody>
                  <a:tcPr/>
                </a:tc>
              </a:tr>
              <a:tr h="307156">
                <a:tc>
                  <a:txBody>
                    <a:bodyPr/>
                    <a:lstStyle/>
                    <a:p>
                      <a:r>
                        <a:rPr lang="en-US" sz="1000" dirty="0" smtClean="0"/>
                        <a:t>1</a:t>
                      </a:r>
                      <a:endParaRPr lang="en-US" sz="1000" dirty="0"/>
                    </a:p>
                  </a:txBody>
                  <a:tcPr/>
                </a:tc>
                <a:tc>
                  <a:txBody>
                    <a:bodyPr/>
                    <a:lstStyle/>
                    <a:p>
                      <a:r>
                        <a:rPr lang="en-US" sz="1000" dirty="0" smtClean="0"/>
                        <a:t>0</a:t>
                      </a:r>
                      <a:endParaRPr lang="en-US" sz="1000" dirty="0"/>
                    </a:p>
                  </a:txBody>
                  <a:tcPr/>
                </a:tc>
                <a:tc>
                  <a:txBody>
                    <a:bodyPr/>
                    <a:lstStyle/>
                    <a:p>
                      <a:r>
                        <a:rPr lang="en-US" sz="1000" dirty="0" smtClean="0"/>
                        <a:t>1</a:t>
                      </a:r>
                      <a:endParaRPr lang="en-US" sz="1000" dirty="0"/>
                    </a:p>
                  </a:txBody>
                  <a:tcPr/>
                </a:tc>
                <a:tc>
                  <a:txBody>
                    <a:bodyPr/>
                    <a:lstStyle/>
                    <a:p>
                      <a:r>
                        <a:rPr lang="en-US" sz="1000" dirty="0" smtClean="0"/>
                        <a:t>1</a:t>
                      </a:r>
                      <a:endParaRPr lang="en-US" sz="1000" dirty="0"/>
                    </a:p>
                  </a:txBody>
                  <a:tcPr/>
                </a:tc>
                <a:tc>
                  <a:txBody>
                    <a:bodyPr/>
                    <a:lstStyle/>
                    <a:p>
                      <a:endParaRPr lang="en-US" sz="1000" dirty="0"/>
                    </a:p>
                  </a:txBody>
                  <a:tcPr/>
                </a:tc>
                <a:tc>
                  <a:txBody>
                    <a:bodyPr/>
                    <a:lstStyle/>
                    <a:p>
                      <a:r>
                        <a:rPr lang="en-US" sz="1000" dirty="0" smtClean="0"/>
                        <a:t>.</a:t>
                      </a:r>
                      <a:endParaRPr lang="en-US" sz="1000" dirty="0"/>
                    </a:p>
                  </a:txBody>
                  <a:tcPr/>
                </a:tc>
                <a:tc>
                  <a:txBody>
                    <a:bodyPr/>
                    <a:lstStyle/>
                    <a:p>
                      <a:r>
                        <a:rPr lang="en-US" sz="1000" dirty="0" smtClean="0"/>
                        <a:t>.</a:t>
                      </a:r>
                      <a:endParaRPr lang="en-US" sz="1000" dirty="0"/>
                    </a:p>
                  </a:txBody>
                  <a:tcPr/>
                </a:tc>
                <a:tc>
                  <a:txBody>
                    <a:bodyPr/>
                    <a:lstStyle/>
                    <a:p>
                      <a:r>
                        <a:rPr lang="en-US" sz="1000" dirty="0" smtClean="0"/>
                        <a:t>.</a:t>
                      </a:r>
                      <a:endParaRPr lang="en-US" sz="1000" dirty="0"/>
                    </a:p>
                  </a:txBody>
                  <a:tcPr/>
                </a:tc>
              </a:tr>
            </a:tbl>
          </a:graphicData>
        </a:graphic>
      </p:graphicFrame>
      <p:pic>
        <p:nvPicPr>
          <p:cNvPr id="18" name="Picture 17"/>
          <p:cNvPicPr>
            <a:picLocks noChangeAspect="1"/>
          </p:cNvPicPr>
          <p:nvPr/>
        </p:nvPicPr>
        <p:blipFill>
          <a:blip r:embed="rId3"/>
          <a:stretch>
            <a:fillRect/>
          </a:stretch>
        </p:blipFill>
        <p:spPr>
          <a:xfrm>
            <a:off x="1143000" y="1927269"/>
            <a:ext cx="923925" cy="285750"/>
          </a:xfrm>
          <a:prstGeom prst="rect">
            <a:avLst/>
          </a:prstGeom>
        </p:spPr>
      </p:pic>
      <p:pic>
        <p:nvPicPr>
          <p:cNvPr id="21" name="Picture 20"/>
          <p:cNvPicPr>
            <a:picLocks noChangeAspect="1"/>
          </p:cNvPicPr>
          <p:nvPr/>
        </p:nvPicPr>
        <p:blipFill>
          <a:blip r:embed="rId4"/>
          <a:stretch>
            <a:fillRect/>
          </a:stretch>
        </p:blipFill>
        <p:spPr>
          <a:xfrm>
            <a:off x="5167312" y="1809481"/>
            <a:ext cx="1543050" cy="190500"/>
          </a:xfrm>
          <a:prstGeom prst="rect">
            <a:avLst/>
          </a:prstGeom>
        </p:spPr>
      </p:pic>
      <p:pic>
        <p:nvPicPr>
          <p:cNvPr id="22" name="Picture 21"/>
          <p:cNvPicPr>
            <a:picLocks noChangeAspect="1"/>
          </p:cNvPicPr>
          <p:nvPr/>
        </p:nvPicPr>
        <p:blipFill>
          <a:blip r:embed="rId5"/>
          <a:stretch>
            <a:fillRect/>
          </a:stretch>
        </p:blipFill>
        <p:spPr>
          <a:xfrm>
            <a:off x="5019674" y="2821780"/>
            <a:ext cx="1838325" cy="200025"/>
          </a:xfrm>
          <a:prstGeom prst="rect">
            <a:avLst/>
          </a:prstGeom>
        </p:spPr>
      </p:pic>
      <p:pic>
        <p:nvPicPr>
          <p:cNvPr id="23" name="Picture 22"/>
          <p:cNvPicPr>
            <a:picLocks noChangeAspect="1"/>
          </p:cNvPicPr>
          <p:nvPr/>
        </p:nvPicPr>
        <p:blipFill>
          <a:blip r:embed="rId6"/>
          <a:stretch>
            <a:fillRect/>
          </a:stretch>
        </p:blipFill>
        <p:spPr>
          <a:xfrm>
            <a:off x="4994989" y="3748354"/>
            <a:ext cx="2171700" cy="190500"/>
          </a:xfrm>
          <a:prstGeom prst="rect">
            <a:avLst/>
          </a:prstGeom>
        </p:spPr>
      </p:pic>
      <p:pic>
        <p:nvPicPr>
          <p:cNvPr id="24" name="Picture 23"/>
          <p:cNvPicPr>
            <a:picLocks noChangeAspect="1"/>
          </p:cNvPicPr>
          <p:nvPr/>
        </p:nvPicPr>
        <p:blipFill>
          <a:blip r:embed="rId7"/>
          <a:stretch>
            <a:fillRect/>
          </a:stretch>
        </p:blipFill>
        <p:spPr>
          <a:xfrm>
            <a:off x="5862637" y="4846109"/>
            <a:ext cx="847725" cy="190500"/>
          </a:xfrm>
          <a:prstGeom prst="rect">
            <a:avLst/>
          </a:prstGeom>
        </p:spPr>
      </p:pic>
    </p:spTree>
    <p:extLst>
      <p:ext uri="{BB962C8B-B14F-4D97-AF65-F5344CB8AC3E}">
        <p14:creationId xmlns:p14="http://schemas.microsoft.com/office/powerpoint/2010/main" xmlns="" val="1768721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Flow Process through PDV</a:t>
            </a:r>
          </a:p>
        </p:txBody>
      </p:sp>
      <p:sp>
        <p:nvSpPr>
          <p:cNvPr id="3" name="Content Placeholder 2"/>
          <p:cNvSpPr>
            <a:spLocks noGrp="1"/>
          </p:cNvSpPr>
          <p:nvPr>
            <p:ph idx="1"/>
          </p:nvPr>
        </p:nvSpPr>
        <p:spPr/>
        <p:txBody>
          <a:bodyPr>
            <a:normAutofit fontScale="92500" lnSpcReduction="10000"/>
          </a:bodyPr>
          <a:lstStyle/>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Here is a quick math for ‘bb’ records –</a:t>
            </a:r>
          </a:p>
          <a:p>
            <a:pPr lvl="1"/>
            <a:r>
              <a:rPr lang="en-US" dirty="0" smtClean="0"/>
              <a:t>1</a:t>
            </a:r>
            <a:r>
              <a:rPr lang="en-US" baseline="30000" dirty="0" smtClean="0"/>
              <a:t>st</a:t>
            </a:r>
            <a:r>
              <a:rPr lang="en-US" dirty="0" smtClean="0"/>
              <a:t> record  </a:t>
            </a:r>
          </a:p>
          <a:p>
            <a:pPr lvl="2"/>
            <a:r>
              <a:rPr lang="en-US" dirty="0" smtClean="0"/>
              <a:t>xx = 8;  </a:t>
            </a:r>
            <a:r>
              <a:rPr lang="en-US" dirty="0" err="1" smtClean="0"/>
              <a:t>yy</a:t>
            </a:r>
            <a:r>
              <a:rPr lang="en-US" dirty="0" smtClean="0"/>
              <a:t> = 2 * 8 = 16; </a:t>
            </a:r>
            <a:r>
              <a:rPr lang="en-US" dirty="0" err="1" smtClean="0"/>
              <a:t>zz</a:t>
            </a:r>
            <a:r>
              <a:rPr lang="en-US" dirty="0" smtClean="0"/>
              <a:t> = 0 + 16 = </a:t>
            </a:r>
            <a:r>
              <a:rPr lang="en-US" dirty="0" smtClean="0">
                <a:solidFill>
                  <a:srgbClr val="00B050"/>
                </a:solidFill>
              </a:rPr>
              <a:t>16</a:t>
            </a:r>
            <a:r>
              <a:rPr lang="en-US" dirty="0" smtClean="0"/>
              <a:t>;</a:t>
            </a:r>
          </a:p>
          <a:p>
            <a:pPr lvl="1"/>
            <a:r>
              <a:rPr lang="en-US" dirty="0" smtClean="0"/>
              <a:t>2</a:t>
            </a:r>
            <a:r>
              <a:rPr lang="en-US" baseline="30000" dirty="0" smtClean="0"/>
              <a:t>nd</a:t>
            </a:r>
            <a:r>
              <a:rPr lang="en-US" dirty="0" smtClean="0"/>
              <a:t> record</a:t>
            </a:r>
          </a:p>
          <a:p>
            <a:pPr lvl="2"/>
            <a:r>
              <a:rPr lang="en-US" dirty="0" smtClean="0"/>
              <a:t>xx = 3; </a:t>
            </a:r>
            <a:r>
              <a:rPr lang="en-US" dirty="0" err="1" smtClean="0"/>
              <a:t>yy</a:t>
            </a:r>
            <a:r>
              <a:rPr lang="en-US" dirty="0" smtClean="0"/>
              <a:t> = 2 * 3 = 6;    </a:t>
            </a:r>
            <a:r>
              <a:rPr lang="en-US" dirty="0" err="1" smtClean="0"/>
              <a:t>zz</a:t>
            </a:r>
            <a:r>
              <a:rPr lang="en-US" dirty="0" smtClean="0"/>
              <a:t> = </a:t>
            </a:r>
            <a:r>
              <a:rPr lang="en-US" dirty="0" smtClean="0">
                <a:solidFill>
                  <a:srgbClr val="00B050"/>
                </a:solidFill>
              </a:rPr>
              <a:t>16</a:t>
            </a:r>
            <a:r>
              <a:rPr lang="en-US" dirty="0" smtClean="0"/>
              <a:t> + 6 = </a:t>
            </a:r>
            <a:r>
              <a:rPr lang="en-US" dirty="0" smtClean="0">
                <a:solidFill>
                  <a:srgbClr val="FF0000"/>
                </a:solidFill>
              </a:rPr>
              <a:t>22</a:t>
            </a:r>
            <a:r>
              <a:rPr lang="en-US" dirty="0" smtClean="0"/>
              <a:t>; ** since </a:t>
            </a:r>
            <a:r>
              <a:rPr lang="en-US" dirty="0" err="1" smtClean="0"/>
              <a:t>zz</a:t>
            </a:r>
            <a:r>
              <a:rPr lang="en-US" dirty="0" smtClean="0"/>
              <a:t> is retained.</a:t>
            </a:r>
          </a:p>
          <a:p>
            <a:endParaRPr lang="en-US" dirty="0" smtClean="0"/>
          </a:p>
          <a:p>
            <a:r>
              <a:rPr lang="en-US" dirty="0" smtClean="0"/>
              <a:t>But “</a:t>
            </a:r>
            <a:r>
              <a:rPr lang="en-US" dirty="0" smtClean="0">
                <a:solidFill>
                  <a:srgbClr val="FF0000"/>
                </a:solidFill>
              </a:rPr>
              <a:t>22” </a:t>
            </a:r>
            <a:r>
              <a:rPr lang="en-US" dirty="0" smtClean="0"/>
              <a:t>is in-correct as per the SAS Supervisor. </a:t>
            </a:r>
            <a:endParaRPr lang="en-US" dirty="0" smtClean="0">
              <a:solidFill>
                <a:srgbClr val="FF0000"/>
              </a:solidFill>
            </a:endParaRP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F601978A-12D8-7341-B685-52B12E8D3011}" type="slidenum">
              <a:rPr lang="en-US" smtClean="0"/>
              <a:pPr/>
              <a:t>12</a:t>
            </a:fld>
            <a:endParaRPr lang="en-US" dirty="0"/>
          </a:p>
        </p:txBody>
      </p:sp>
      <p:sp>
        <p:nvSpPr>
          <p:cNvPr id="5" name="Footer Placeholder 4"/>
          <p:cNvSpPr>
            <a:spLocks noGrp="1"/>
          </p:cNvSpPr>
          <p:nvPr>
            <p:ph type="ftr" sz="quarter" idx="3"/>
          </p:nvPr>
        </p:nvSpPr>
        <p:spPr/>
        <p:txBody>
          <a:bodyPr/>
          <a:lstStyle/>
          <a:p>
            <a:r>
              <a:rPr lang="en-US" smtClean="0"/>
              <a:t>Proprietary &amp; Confidential. © 2015 Chiltern</a:t>
            </a:r>
            <a:endParaRPr lang="en-US" dirty="0"/>
          </a:p>
        </p:txBody>
      </p:sp>
      <p:graphicFrame>
        <p:nvGraphicFramePr>
          <p:cNvPr id="10" name="Content Placeholder 9"/>
          <p:cNvGraphicFramePr>
            <a:graphicFrameLocks/>
          </p:cNvGraphicFramePr>
          <p:nvPr>
            <p:extLst>
              <p:ext uri="{D42A27DB-BD31-4B8C-83A1-F6EECF244321}">
                <p14:modId xmlns:p14="http://schemas.microsoft.com/office/powerpoint/2010/main" xmlns="" val="4159454151"/>
              </p:ext>
            </p:extLst>
          </p:nvPr>
        </p:nvGraphicFramePr>
        <p:xfrm>
          <a:off x="685799" y="2133600"/>
          <a:ext cx="1981202" cy="1341120"/>
        </p:xfrm>
        <a:graphic>
          <a:graphicData uri="http://schemas.openxmlformats.org/drawingml/2006/table">
            <a:tbl>
              <a:tblPr firstRow="1" bandRow="1">
                <a:tableStyleId>{5C22544A-7EE6-4342-B048-85BDC9FD1C3A}</a:tableStyleId>
              </a:tblPr>
              <a:tblGrid>
                <a:gridCol w="990601"/>
                <a:gridCol w="990601"/>
              </a:tblGrid>
              <a:tr h="285750">
                <a:tc>
                  <a:txBody>
                    <a:bodyPr/>
                    <a:lstStyle/>
                    <a:p>
                      <a:r>
                        <a:rPr lang="en-US" sz="1600" dirty="0" smtClean="0"/>
                        <a:t>VARLBL</a:t>
                      </a:r>
                      <a:endParaRPr lang="en-US" sz="1600" dirty="0"/>
                    </a:p>
                  </a:txBody>
                  <a:tcPr/>
                </a:tc>
                <a:tc>
                  <a:txBody>
                    <a:bodyPr/>
                    <a:lstStyle/>
                    <a:p>
                      <a:r>
                        <a:rPr lang="en-US" sz="1600" dirty="0" smtClean="0"/>
                        <a:t>XX</a:t>
                      </a:r>
                      <a:endParaRPr lang="en-US" sz="1600" dirty="0"/>
                    </a:p>
                  </a:txBody>
                  <a:tcPr/>
                </a:tc>
              </a:tr>
              <a:tr h="285750">
                <a:tc>
                  <a:txBody>
                    <a:bodyPr/>
                    <a:lstStyle/>
                    <a:p>
                      <a:r>
                        <a:rPr lang="en-US" sz="1600" dirty="0" err="1" smtClean="0"/>
                        <a:t>aa</a:t>
                      </a:r>
                      <a:endParaRPr lang="en-US" sz="1600" dirty="0"/>
                    </a:p>
                  </a:txBody>
                  <a:tcPr/>
                </a:tc>
                <a:tc>
                  <a:txBody>
                    <a:bodyPr/>
                    <a:lstStyle/>
                    <a:p>
                      <a:r>
                        <a:rPr lang="en-US" sz="1600" dirty="0" smtClean="0"/>
                        <a:t>5</a:t>
                      </a:r>
                      <a:endParaRPr lang="en-US" sz="1600" dirty="0"/>
                    </a:p>
                  </a:txBody>
                  <a:tcPr/>
                </a:tc>
              </a:tr>
              <a:tr h="285750">
                <a:tc>
                  <a:txBody>
                    <a:bodyPr/>
                    <a:lstStyle/>
                    <a:p>
                      <a:r>
                        <a:rPr lang="en-US" sz="1600" dirty="0" smtClean="0"/>
                        <a:t>bb</a:t>
                      </a:r>
                      <a:endParaRPr lang="en-US" sz="1600" dirty="0"/>
                    </a:p>
                  </a:txBody>
                  <a:tcPr/>
                </a:tc>
                <a:tc>
                  <a:txBody>
                    <a:bodyPr/>
                    <a:lstStyle/>
                    <a:p>
                      <a:r>
                        <a:rPr lang="en-US" sz="1600" dirty="0" smtClean="0"/>
                        <a:t>8</a:t>
                      </a:r>
                      <a:endParaRPr lang="en-US" sz="1600" dirty="0"/>
                    </a:p>
                  </a:txBody>
                  <a:tcPr/>
                </a:tc>
              </a:tr>
              <a:tr h="285750">
                <a:tc>
                  <a:txBody>
                    <a:bodyPr/>
                    <a:lstStyle/>
                    <a:p>
                      <a:r>
                        <a:rPr lang="en-US" sz="1600" dirty="0" smtClean="0"/>
                        <a:t>bb</a:t>
                      </a:r>
                      <a:endParaRPr lang="en-US" sz="1600" dirty="0"/>
                    </a:p>
                  </a:txBody>
                  <a:tcPr/>
                </a:tc>
                <a:tc>
                  <a:txBody>
                    <a:bodyPr/>
                    <a:lstStyle/>
                    <a:p>
                      <a:r>
                        <a:rPr lang="en-US" sz="1600" dirty="0" smtClean="0"/>
                        <a:t>3</a:t>
                      </a:r>
                      <a:endParaRPr lang="en-US" sz="1600" dirty="0"/>
                    </a:p>
                  </a:txBody>
                  <a:tcPr/>
                </a:tc>
              </a:tr>
            </a:tbl>
          </a:graphicData>
        </a:graphic>
      </p:graphicFrame>
      <p:pic>
        <p:nvPicPr>
          <p:cNvPr id="11" name="Picture 10"/>
          <p:cNvPicPr>
            <a:picLocks noChangeAspect="1"/>
          </p:cNvPicPr>
          <p:nvPr/>
        </p:nvPicPr>
        <p:blipFill>
          <a:blip r:embed="rId2"/>
          <a:stretch>
            <a:fillRect/>
          </a:stretch>
        </p:blipFill>
        <p:spPr>
          <a:xfrm>
            <a:off x="3541776" y="1984248"/>
            <a:ext cx="2782824" cy="1881188"/>
          </a:xfrm>
          <a:prstGeom prst="rect">
            <a:avLst/>
          </a:prstGeom>
        </p:spPr>
      </p:pic>
    </p:spTree>
    <p:extLst>
      <p:ext uri="{BB962C8B-B14F-4D97-AF65-F5344CB8AC3E}">
        <p14:creationId xmlns:p14="http://schemas.microsoft.com/office/powerpoint/2010/main" xmlns="" val="29226961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Flow Process through PDV</a:t>
            </a:r>
            <a:endParaRPr lang="en-US" dirty="0"/>
          </a:p>
        </p:txBody>
      </p:sp>
      <p:sp>
        <p:nvSpPr>
          <p:cNvPr id="3" name="Content Placeholder 2"/>
          <p:cNvSpPr>
            <a:spLocks noGrp="1"/>
          </p:cNvSpPr>
          <p:nvPr>
            <p:ph idx="1"/>
          </p:nvPr>
        </p:nvSpPr>
        <p:spPr/>
        <p:txBody>
          <a:bodyPr/>
          <a:lstStyle/>
          <a:p>
            <a:r>
              <a:rPr lang="en-US" dirty="0" smtClean="0"/>
              <a:t>SAS answer is 6. </a:t>
            </a:r>
          </a:p>
          <a:p>
            <a:r>
              <a:rPr lang="en-US" dirty="0" smtClean="0"/>
              <a:t>What went wrong in the logic? How to debug? </a:t>
            </a:r>
          </a:p>
          <a:p>
            <a:r>
              <a:rPr lang="en-US" dirty="0" smtClean="0"/>
              <a:t>Let’s use PDV to look the processing closer.</a:t>
            </a:r>
          </a:p>
          <a:p>
            <a:pPr lvl="1"/>
            <a:r>
              <a:rPr lang="en-US" dirty="0" smtClean="0"/>
              <a:t>Adding 4 put statement to debug the </a:t>
            </a:r>
          </a:p>
          <a:p>
            <a:endParaRPr lang="en-US" dirty="0"/>
          </a:p>
        </p:txBody>
      </p:sp>
      <p:sp>
        <p:nvSpPr>
          <p:cNvPr id="4" name="Slide Number Placeholder 3"/>
          <p:cNvSpPr>
            <a:spLocks noGrp="1"/>
          </p:cNvSpPr>
          <p:nvPr>
            <p:ph type="sldNum" sz="quarter" idx="12"/>
          </p:nvPr>
        </p:nvSpPr>
        <p:spPr/>
        <p:txBody>
          <a:bodyPr/>
          <a:lstStyle/>
          <a:p>
            <a:fld id="{F601978A-12D8-7341-B685-52B12E8D3011}" type="slidenum">
              <a:rPr lang="en-US" smtClean="0"/>
              <a:pPr/>
              <a:t>13</a:t>
            </a:fld>
            <a:endParaRPr lang="en-US" dirty="0"/>
          </a:p>
        </p:txBody>
      </p:sp>
      <p:sp>
        <p:nvSpPr>
          <p:cNvPr id="5" name="Footer Placeholder 4"/>
          <p:cNvSpPr>
            <a:spLocks noGrp="1"/>
          </p:cNvSpPr>
          <p:nvPr>
            <p:ph type="ftr" sz="quarter" idx="3"/>
          </p:nvPr>
        </p:nvSpPr>
        <p:spPr/>
        <p:txBody>
          <a:bodyPr/>
          <a:lstStyle/>
          <a:p>
            <a:r>
              <a:rPr lang="en-US" smtClean="0"/>
              <a:t>Proprietary &amp; Confidential. © 2015 Chiltern</a:t>
            </a:r>
            <a:endParaRPr lang="en-US" dirty="0"/>
          </a:p>
        </p:txBody>
      </p:sp>
      <p:pic>
        <p:nvPicPr>
          <p:cNvPr id="6" name="Picture 5"/>
          <p:cNvPicPr>
            <a:picLocks noChangeAspect="1"/>
          </p:cNvPicPr>
          <p:nvPr/>
        </p:nvPicPr>
        <p:blipFill>
          <a:blip r:embed="rId2"/>
          <a:stretch>
            <a:fillRect/>
          </a:stretch>
        </p:blipFill>
        <p:spPr>
          <a:xfrm>
            <a:off x="1250324" y="3657600"/>
            <a:ext cx="2933700" cy="2547699"/>
          </a:xfrm>
          <a:prstGeom prst="rect">
            <a:avLst/>
          </a:prstGeom>
        </p:spPr>
      </p:pic>
      <p:cxnSp>
        <p:nvCxnSpPr>
          <p:cNvPr id="8" name="Straight Arrow Connector 7"/>
          <p:cNvCxnSpPr/>
          <p:nvPr/>
        </p:nvCxnSpPr>
        <p:spPr>
          <a:xfrm>
            <a:off x="762000" y="3962400"/>
            <a:ext cx="6858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85800" y="4952999"/>
            <a:ext cx="6858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85800" y="5333999"/>
            <a:ext cx="6858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685800" y="5867399"/>
            <a:ext cx="6858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44259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Flow Process through PDV</a:t>
            </a:r>
            <a:endParaRPr lang="en-US" dirty="0"/>
          </a:p>
        </p:txBody>
      </p:sp>
      <p:sp>
        <p:nvSpPr>
          <p:cNvPr id="3" name="Content Placeholder 2"/>
          <p:cNvSpPr>
            <a:spLocks noGrp="1"/>
          </p:cNvSpPr>
          <p:nvPr>
            <p:ph idx="1"/>
          </p:nvPr>
        </p:nvSpPr>
        <p:spPr>
          <a:xfrm>
            <a:off x="457200" y="1828800"/>
            <a:ext cx="8229600" cy="4946904"/>
          </a:xfrm>
        </p:spPr>
        <p:txBody>
          <a:bodyPr>
            <a:normAutofit/>
          </a:bodyPr>
          <a:lstStyle/>
          <a:p>
            <a:r>
              <a:rPr lang="en-US" dirty="0" smtClean="0"/>
              <a:t>Here is the result from log –</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sz="1600" dirty="0" smtClean="0"/>
              <a:t>	</a:t>
            </a:r>
          </a:p>
          <a:p>
            <a:pPr marL="0" indent="0">
              <a:buNone/>
            </a:pPr>
            <a:endParaRPr lang="en-US" sz="1400" dirty="0" smtClean="0"/>
          </a:p>
          <a:p>
            <a:pPr marL="0" indent="0">
              <a:buNone/>
            </a:pPr>
            <a:endParaRPr lang="en-US" sz="1400" dirty="0" smtClean="0"/>
          </a:p>
          <a:p>
            <a:pPr marL="0" indent="0">
              <a:buNone/>
            </a:pPr>
            <a:r>
              <a:rPr lang="en-US" sz="1400" dirty="0" smtClean="0"/>
              <a:t>SAS didn’t output 4</a:t>
            </a:r>
            <a:r>
              <a:rPr lang="en-US" sz="1400" baseline="30000" dirty="0" smtClean="0"/>
              <a:t>th</a:t>
            </a:r>
            <a:r>
              <a:rPr lang="en-US" sz="1400" dirty="0" smtClean="0"/>
              <a:t> put statement for first </a:t>
            </a:r>
            <a:r>
              <a:rPr lang="en-US" sz="1400" dirty="0"/>
              <a:t>‘bb’ </a:t>
            </a:r>
            <a:r>
              <a:rPr lang="en-US" sz="1400" dirty="0" smtClean="0"/>
              <a:t>record - since we had subset “if” statement with </a:t>
            </a:r>
            <a:r>
              <a:rPr lang="en-US" sz="1400" dirty="0" err="1" smtClean="0"/>
              <a:t>last.varlbl</a:t>
            </a:r>
            <a:r>
              <a:rPr lang="en-US" sz="1400" dirty="0" smtClean="0"/>
              <a:t> - so SAS ignored following statements and passed control back to top of DATA Step to read in next record. </a:t>
            </a:r>
            <a:r>
              <a:rPr lang="en-US" sz="1400" dirty="0"/>
              <a:t> </a:t>
            </a:r>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F601978A-12D8-7341-B685-52B12E8D3011}" type="slidenum">
              <a:rPr lang="en-US" smtClean="0"/>
              <a:pPr/>
              <a:t>14</a:t>
            </a:fld>
            <a:endParaRPr lang="en-US" dirty="0"/>
          </a:p>
        </p:txBody>
      </p:sp>
      <p:sp>
        <p:nvSpPr>
          <p:cNvPr id="5" name="Footer Placeholder 4"/>
          <p:cNvSpPr>
            <a:spLocks noGrp="1"/>
          </p:cNvSpPr>
          <p:nvPr>
            <p:ph type="ftr" sz="quarter" idx="3"/>
          </p:nvPr>
        </p:nvSpPr>
        <p:spPr/>
        <p:txBody>
          <a:bodyPr/>
          <a:lstStyle/>
          <a:p>
            <a:r>
              <a:rPr lang="en-US" smtClean="0"/>
              <a:t>Proprietary &amp; Confidential. © 2015 Chiltern</a:t>
            </a:r>
            <a:endParaRPr lang="en-US" dirty="0"/>
          </a:p>
        </p:txBody>
      </p:sp>
      <p:pic>
        <p:nvPicPr>
          <p:cNvPr id="9" name="Picture 8"/>
          <p:cNvPicPr>
            <a:picLocks noChangeAspect="1"/>
          </p:cNvPicPr>
          <p:nvPr/>
        </p:nvPicPr>
        <p:blipFill>
          <a:blip r:embed="rId2"/>
          <a:stretch>
            <a:fillRect/>
          </a:stretch>
        </p:blipFill>
        <p:spPr>
          <a:xfrm>
            <a:off x="2631583" y="4876800"/>
            <a:ext cx="2062766" cy="603504"/>
          </a:xfrm>
          <a:prstGeom prst="rect">
            <a:avLst/>
          </a:prstGeom>
        </p:spPr>
      </p:pic>
      <p:pic>
        <p:nvPicPr>
          <p:cNvPr id="10" name="Picture 9"/>
          <p:cNvPicPr>
            <a:picLocks noChangeAspect="1"/>
          </p:cNvPicPr>
          <p:nvPr/>
        </p:nvPicPr>
        <p:blipFill>
          <a:blip r:embed="rId3"/>
          <a:stretch>
            <a:fillRect/>
          </a:stretch>
        </p:blipFill>
        <p:spPr>
          <a:xfrm>
            <a:off x="1000125" y="2270379"/>
            <a:ext cx="6305550" cy="2571750"/>
          </a:xfrm>
          <a:prstGeom prst="rect">
            <a:avLst/>
          </a:prstGeom>
        </p:spPr>
      </p:pic>
    </p:spTree>
    <p:extLst>
      <p:ext uri="{BB962C8B-B14F-4D97-AF65-F5344CB8AC3E}">
        <p14:creationId xmlns:p14="http://schemas.microsoft.com/office/powerpoint/2010/main" xmlns="" val="1408750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Flow Process through PDV</a:t>
            </a:r>
          </a:p>
        </p:txBody>
      </p:sp>
      <p:sp>
        <p:nvSpPr>
          <p:cNvPr id="4" name="Slide Number Placeholder 3"/>
          <p:cNvSpPr>
            <a:spLocks noGrp="1"/>
          </p:cNvSpPr>
          <p:nvPr>
            <p:ph type="sldNum" sz="quarter" idx="12"/>
          </p:nvPr>
        </p:nvSpPr>
        <p:spPr/>
        <p:txBody>
          <a:bodyPr/>
          <a:lstStyle/>
          <a:p>
            <a:fld id="{F601978A-12D8-7341-B685-52B12E8D3011}" type="slidenum">
              <a:rPr lang="en-US" smtClean="0"/>
              <a:pPr/>
              <a:t>15</a:t>
            </a:fld>
            <a:endParaRPr lang="en-US" dirty="0"/>
          </a:p>
        </p:txBody>
      </p:sp>
      <p:sp>
        <p:nvSpPr>
          <p:cNvPr id="5" name="Footer Placeholder 4"/>
          <p:cNvSpPr>
            <a:spLocks noGrp="1"/>
          </p:cNvSpPr>
          <p:nvPr>
            <p:ph type="ftr" sz="quarter" idx="3"/>
          </p:nvPr>
        </p:nvSpPr>
        <p:spPr/>
        <p:txBody>
          <a:bodyPr/>
          <a:lstStyle/>
          <a:p>
            <a:r>
              <a:rPr lang="en-US" smtClean="0"/>
              <a:t>Proprietary &amp; Confidential. © 2015 Chiltern</a:t>
            </a:r>
            <a:endParaRPr lang="en-US" dirty="0"/>
          </a:p>
        </p:txBody>
      </p:sp>
      <p:sp>
        <p:nvSpPr>
          <p:cNvPr id="10" name="Content Placeholder 9"/>
          <p:cNvSpPr>
            <a:spLocks noGrp="1"/>
          </p:cNvSpPr>
          <p:nvPr>
            <p:ph idx="1"/>
          </p:nvPr>
        </p:nvSpPr>
        <p:spPr/>
        <p:txBody>
          <a:bodyPr/>
          <a:lstStyle/>
          <a:p>
            <a:r>
              <a:rPr lang="en-US" dirty="0" smtClean="0"/>
              <a:t>Moved “if </a:t>
            </a:r>
            <a:r>
              <a:rPr lang="en-US" dirty="0" err="1" smtClean="0"/>
              <a:t>last.varlbl</a:t>
            </a:r>
            <a:r>
              <a:rPr lang="en-US" dirty="0" smtClean="0"/>
              <a:t>” as last statement.</a:t>
            </a:r>
            <a:endParaRPr lang="en-US" dirty="0"/>
          </a:p>
        </p:txBody>
      </p:sp>
      <p:pic>
        <p:nvPicPr>
          <p:cNvPr id="11" name="Picture 10"/>
          <p:cNvPicPr>
            <a:picLocks noChangeAspect="1"/>
          </p:cNvPicPr>
          <p:nvPr/>
        </p:nvPicPr>
        <p:blipFill>
          <a:blip r:embed="rId2"/>
          <a:stretch>
            <a:fillRect/>
          </a:stretch>
        </p:blipFill>
        <p:spPr>
          <a:xfrm>
            <a:off x="762000" y="2438400"/>
            <a:ext cx="2362200" cy="2057400"/>
          </a:xfrm>
          <a:prstGeom prst="rect">
            <a:avLst/>
          </a:prstGeom>
        </p:spPr>
      </p:pic>
      <p:pic>
        <p:nvPicPr>
          <p:cNvPr id="12" name="Picture 11"/>
          <p:cNvPicPr>
            <a:picLocks noChangeAspect="1"/>
          </p:cNvPicPr>
          <p:nvPr/>
        </p:nvPicPr>
        <p:blipFill>
          <a:blip r:embed="rId3"/>
          <a:stretch>
            <a:fillRect/>
          </a:stretch>
        </p:blipFill>
        <p:spPr>
          <a:xfrm>
            <a:off x="2671427" y="3724581"/>
            <a:ext cx="6334125" cy="2762250"/>
          </a:xfrm>
          <a:prstGeom prst="rect">
            <a:avLst/>
          </a:prstGeom>
        </p:spPr>
      </p:pic>
      <p:cxnSp>
        <p:nvCxnSpPr>
          <p:cNvPr id="13" name="Straight Arrow Connector 12"/>
          <p:cNvCxnSpPr/>
          <p:nvPr/>
        </p:nvCxnSpPr>
        <p:spPr>
          <a:xfrm>
            <a:off x="76200" y="4114800"/>
            <a:ext cx="6858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xmlns="" val="2585535703"/>
              </p:ext>
            </p:extLst>
          </p:nvPr>
        </p:nvGraphicFramePr>
        <p:xfrm>
          <a:off x="3886200" y="2420357"/>
          <a:ext cx="4800600" cy="1005840"/>
        </p:xfrm>
        <a:graphic>
          <a:graphicData uri="http://schemas.openxmlformats.org/drawingml/2006/table">
            <a:tbl>
              <a:tblPr firstRow="1" bandRow="1">
                <a:tableStyleId>{5C22544A-7EE6-4342-B048-85BDC9FD1C3A}</a:tableStyleId>
              </a:tblPr>
              <a:tblGrid>
                <a:gridCol w="1200150"/>
                <a:gridCol w="1200150"/>
                <a:gridCol w="1200150"/>
                <a:gridCol w="1200150"/>
              </a:tblGrid>
              <a:tr h="278891">
                <a:tc>
                  <a:txBody>
                    <a:bodyPr/>
                    <a:lstStyle/>
                    <a:p>
                      <a:r>
                        <a:rPr lang="en-US" sz="1600" dirty="0" smtClean="0"/>
                        <a:t>VARLBL</a:t>
                      </a:r>
                      <a:endParaRPr lang="en-US" sz="1600" dirty="0"/>
                    </a:p>
                  </a:txBody>
                  <a:tcPr/>
                </a:tc>
                <a:tc>
                  <a:txBody>
                    <a:bodyPr/>
                    <a:lstStyle/>
                    <a:p>
                      <a:r>
                        <a:rPr lang="en-US" sz="1600" dirty="0" smtClean="0"/>
                        <a:t>XX</a:t>
                      </a:r>
                      <a:endParaRPr lang="en-US" sz="1600" dirty="0"/>
                    </a:p>
                  </a:txBody>
                  <a:tcPr/>
                </a:tc>
                <a:tc>
                  <a:txBody>
                    <a:bodyPr/>
                    <a:lstStyle/>
                    <a:p>
                      <a:r>
                        <a:rPr lang="en-US" sz="1600" dirty="0" smtClean="0"/>
                        <a:t>YY</a:t>
                      </a:r>
                      <a:endParaRPr lang="en-US" sz="1600" dirty="0"/>
                    </a:p>
                  </a:txBody>
                  <a:tcPr/>
                </a:tc>
                <a:tc>
                  <a:txBody>
                    <a:bodyPr/>
                    <a:lstStyle/>
                    <a:p>
                      <a:r>
                        <a:rPr lang="en-US" sz="1600" dirty="0" smtClean="0"/>
                        <a:t>ZZ</a:t>
                      </a:r>
                      <a:endParaRPr lang="en-US" sz="1600" dirty="0"/>
                    </a:p>
                  </a:txBody>
                  <a:tcPr/>
                </a:tc>
              </a:tr>
              <a:tr h="278891">
                <a:tc>
                  <a:txBody>
                    <a:bodyPr/>
                    <a:lstStyle/>
                    <a:p>
                      <a:r>
                        <a:rPr lang="en-US" sz="1600" dirty="0" err="1" smtClean="0"/>
                        <a:t>aa</a:t>
                      </a:r>
                      <a:endParaRPr lang="en-US" sz="1600" dirty="0"/>
                    </a:p>
                  </a:txBody>
                  <a:tcPr/>
                </a:tc>
                <a:tc>
                  <a:txBody>
                    <a:bodyPr/>
                    <a:lstStyle/>
                    <a:p>
                      <a:r>
                        <a:rPr lang="en-US" sz="1600" dirty="0" smtClean="0"/>
                        <a:t>5</a:t>
                      </a:r>
                      <a:endParaRPr lang="en-US" sz="1600" dirty="0"/>
                    </a:p>
                  </a:txBody>
                  <a:tcPr/>
                </a:tc>
                <a:tc>
                  <a:txBody>
                    <a:bodyPr/>
                    <a:lstStyle/>
                    <a:p>
                      <a:r>
                        <a:rPr lang="en-US" sz="1600" dirty="0" smtClean="0"/>
                        <a:t>10</a:t>
                      </a:r>
                      <a:endParaRPr lang="en-US" sz="1600" dirty="0"/>
                    </a:p>
                  </a:txBody>
                  <a:tcPr/>
                </a:tc>
                <a:tc>
                  <a:txBody>
                    <a:bodyPr/>
                    <a:lstStyle/>
                    <a:p>
                      <a:r>
                        <a:rPr lang="en-US" sz="1600" dirty="0" smtClean="0"/>
                        <a:t>10</a:t>
                      </a:r>
                      <a:endParaRPr lang="en-US" sz="1600" dirty="0"/>
                    </a:p>
                  </a:txBody>
                  <a:tcPr/>
                </a:tc>
              </a:tr>
              <a:tr h="278891">
                <a:tc>
                  <a:txBody>
                    <a:bodyPr/>
                    <a:lstStyle/>
                    <a:p>
                      <a:r>
                        <a:rPr lang="en-US" sz="1600" dirty="0" smtClean="0"/>
                        <a:t>bb</a:t>
                      </a:r>
                      <a:endParaRPr lang="en-US" sz="1600" dirty="0"/>
                    </a:p>
                  </a:txBody>
                  <a:tcPr/>
                </a:tc>
                <a:tc>
                  <a:txBody>
                    <a:bodyPr/>
                    <a:lstStyle/>
                    <a:p>
                      <a:r>
                        <a:rPr lang="en-US" sz="1600" dirty="0" smtClean="0"/>
                        <a:t>3</a:t>
                      </a:r>
                      <a:endParaRPr lang="en-US" sz="1600" dirty="0"/>
                    </a:p>
                  </a:txBody>
                  <a:tcPr/>
                </a:tc>
                <a:tc>
                  <a:txBody>
                    <a:bodyPr/>
                    <a:lstStyle/>
                    <a:p>
                      <a:r>
                        <a:rPr lang="en-US" sz="1600" dirty="0" smtClean="0"/>
                        <a:t>6</a:t>
                      </a:r>
                      <a:endParaRPr lang="en-US" sz="1600" dirty="0"/>
                    </a:p>
                  </a:txBody>
                  <a:tcPr/>
                </a:tc>
                <a:tc>
                  <a:txBody>
                    <a:bodyPr/>
                    <a:lstStyle/>
                    <a:p>
                      <a:r>
                        <a:rPr lang="en-US" sz="1600" b="1" dirty="0" smtClean="0">
                          <a:solidFill>
                            <a:srgbClr val="6CC048"/>
                          </a:solidFill>
                        </a:rPr>
                        <a:t>22</a:t>
                      </a:r>
                      <a:endParaRPr lang="en-US" sz="1600" b="1" dirty="0">
                        <a:solidFill>
                          <a:srgbClr val="6CC048"/>
                        </a:solidFill>
                      </a:endParaRPr>
                    </a:p>
                  </a:txBody>
                  <a:tcPr/>
                </a:tc>
              </a:tr>
            </a:tbl>
          </a:graphicData>
        </a:graphic>
      </p:graphicFrame>
      <p:pic>
        <p:nvPicPr>
          <p:cNvPr id="17" name="Picture 16"/>
          <p:cNvPicPr>
            <a:picLocks noChangeAspect="1"/>
          </p:cNvPicPr>
          <p:nvPr/>
        </p:nvPicPr>
        <p:blipFill>
          <a:blip r:embed="rId4"/>
          <a:stretch>
            <a:fillRect/>
          </a:stretch>
        </p:blipFill>
        <p:spPr>
          <a:xfrm>
            <a:off x="4572000" y="3594987"/>
            <a:ext cx="1238250" cy="152400"/>
          </a:xfrm>
          <a:prstGeom prst="rect">
            <a:avLst/>
          </a:prstGeom>
        </p:spPr>
      </p:pic>
      <p:pic>
        <p:nvPicPr>
          <p:cNvPr id="18" name="Picture 17"/>
          <p:cNvPicPr>
            <a:picLocks noChangeAspect="1"/>
          </p:cNvPicPr>
          <p:nvPr/>
        </p:nvPicPr>
        <p:blipFill>
          <a:blip r:embed="rId5"/>
          <a:stretch>
            <a:fillRect/>
          </a:stretch>
        </p:blipFill>
        <p:spPr>
          <a:xfrm>
            <a:off x="5638800" y="2226138"/>
            <a:ext cx="847725" cy="190500"/>
          </a:xfrm>
          <a:prstGeom prst="rect">
            <a:avLst/>
          </a:prstGeom>
        </p:spPr>
      </p:pic>
    </p:spTree>
    <p:extLst>
      <p:ext uri="{BB962C8B-B14F-4D97-AF65-F5344CB8AC3E}">
        <p14:creationId xmlns:p14="http://schemas.microsoft.com/office/powerpoint/2010/main" xmlns="" val="3695283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We should think like SAS supervisor!</a:t>
            </a:r>
          </a:p>
          <a:p>
            <a:r>
              <a:rPr lang="en-US" dirty="0" smtClean="0"/>
              <a:t>Data Step process</a:t>
            </a:r>
          </a:p>
          <a:p>
            <a:pPr lvl="1"/>
            <a:r>
              <a:rPr lang="en-US" dirty="0" smtClean="0"/>
              <a:t>Compilation Phase</a:t>
            </a:r>
          </a:p>
          <a:p>
            <a:pPr lvl="1"/>
            <a:r>
              <a:rPr lang="en-US" dirty="0" smtClean="0"/>
              <a:t>Execution Phase</a:t>
            </a:r>
          </a:p>
          <a:p>
            <a:pPr lvl="1"/>
            <a:r>
              <a:rPr lang="en-US" dirty="0" smtClean="0"/>
              <a:t>Return Controls</a:t>
            </a:r>
          </a:p>
          <a:p>
            <a:r>
              <a:rPr lang="en-US" dirty="0" smtClean="0"/>
              <a:t>PDV and it’s importance.</a:t>
            </a:r>
          </a:p>
        </p:txBody>
      </p:sp>
      <p:sp>
        <p:nvSpPr>
          <p:cNvPr id="4" name="Slide Number Placeholder 3"/>
          <p:cNvSpPr>
            <a:spLocks noGrp="1"/>
          </p:cNvSpPr>
          <p:nvPr>
            <p:ph type="sldNum" sz="quarter" idx="12"/>
          </p:nvPr>
        </p:nvSpPr>
        <p:spPr/>
        <p:txBody>
          <a:bodyPr/>
          <a:lstStyle/>
          <a:p>
            <a:fld id="{F601978A-12D8-7341-B685-52B12E8D3011}" type="slidenum">
              <a:rPr lang="en-US" smtClean="0"/>
              <a:pPr/>
              <a:t>16</a:t>
            </a:fld>
            <a:endParaRPr lang="en-US" dirty="0"/>
          </a:p>
        </p:txBody>
      </p:sp>
      <p:sp>
        <p:nvSpPr>
          <p:cNvPr id="5" name="Footer Placeholder 4"/>
          <p:cNvSpPr>
            <a:spLocks noGrp="1"/>
          </p:cNvSpPr>
          <p:nvPr>
            <p:ph type="ftr" sz="quarter" idx="3"/>
          </p:nvPr>
        </p:nvSpPr>
        <p:spPr/>
        <p:txBody>
          <a:bodyPr/>
          <a:lstStyle/>
          <a:p>
            <a:r>
              <a:rPr lang="en-US" smtClean="0"/>
              <a:t>Proprietary &amp; Confidential. © 2015 Chiltern</a:t>
            </a:r>
            <a:endParaRPr lang="en-US" dirty="0"/>
          </a:p>
        </p:txBody>
      </p:sp>
    </p:spTree>
    <p:extLst>
      <p:ext uri="{BB962C8B-B14F-4D97-AF65-F5344CB8AC3E}">
        <p14:creationId xmlns:p14="http://schemas.microsoft.com/office/powerpoint/2010/main" xmlns="" val="2763297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to:</a:t>
            </a:r>
            <a:endParaRPr lang="en-US" dirty="0"/>
          </a:p>
        </p:txBody>
      </p:sp>
      <p:sp>
        <p:nvSpPr>
          <p:cNvPr id="3" name="Content Placeholder 2"/>
          <p:cNvSpPr>
            <a:spLocks noGrp="1"/>
          </p:cNvSpPr>
          <p:nvPr>
            <p:ph idx="1"/>
          </p:nvPr>
        </p:nvSpPr>
        <p:spPr/>
        <p:txBody>
          <a:bodyPr/>
          <a:lstStyle/>
          <a:p>
            <a:r>
              <a:rPr lang="en-US" dirty="0" err="1" smtClean="0"/>
              <a:t>PhilaSUG</a:t>
            </a:r>
            <a:r>
              <a:rPr lang="en-US" dirty="0" smtClean="0"/>
              <a:t> 2016 for the opportunity to present.</a:t>
            </a:r>
          </a:p>
          <a:p>
            <a:r>
              <a:rPr lang="en-US" dirty="0" smtClean="0"/>
              <a:t>Terek Peterson for reviewing this presentation and providing me the guidance.</a:t>
            </a:r>
            <a:endParaRPr lang="en-US" dirty="0"/>
          </a:p>
        </p:txBody>
      </p:sp>
      <p:sp>
        <p:nvSpPr>
          <p:cNvPr id="4" name="Slide Number Placeholder 3"/>
          <p:cNvSpPr>
            <a:spLocks noGrp="1"/>
          </p:cNvSpPr>
          <p:nvPr>
            <p:ph type="sldNum" sz="quarter" idx="12"/>
          </p:nvPr>
        </p:nvSpPr>
        <p:spPr/>
        <p:txBody>
          <a:bodyPr/>
          <a:lstStyle/>
          <a:p>
            <a:fld id="{F601978A-12D8-7341-B685-52B12E8D3011}" type="slidenum">
              <a:rPr lang="en-US" smtClean="0"/>
              <a:pPr/>
              <a:t>17</a:t>
            </a:fld>
            <a:endParaRPr lang="en-US" dirty="0"/>
          </a:p>
        </p:txBody>
      </p:sp>
      <p:sp>
        <p:nvSpPr>
          <p:cNvPr id="5" name="Footer Placeholder 4"/>
          <p:cNvSpPr>
            <a:spLocks noGrp="1"/>
          </p:cNvSpPr>
          <p:nvPr>
            <p:ph type="ftr" sz="quarter" idx="3"/>
          </p:nvPr>
        </p:nvSpPr>
        <p:spPr/>
        <p:txBody>
          <a:bodyPr/>
          <a:lstStyle/>
          <a:p>
            <a:r>
              <a:rPr lang="en-US" smtClean="0"/>
              <a:t>Proprietary &amp; Confidential. © 2015 Chiltern</a:t>
            </a:r>
            <a:endParaRPr lang="en-US" dirty="0"/>
          </a:p>
        </p:txBody>
      </p:sp>
    </p:spTree>
    <p:extLst>
      <p:ext uri="{BB962C8B-B14F-4D97-AF65-F5344CB8AC3E}">
        <p14:creationId xmlns:p14="http://schemas.microsoft.com/office/powerpoint/2010/main" xmlns="" val="2921835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marL="0" indent="0">
              <a:buNone/>
            </a:pPr>
            <a:r>
              <a:rPr lang="en-US" dirty="0" smtClean="0"/>
              <a:t>Sasikumar Palanisamy</a:t>
            </a:r>
          </a:p>
          <a:p>
            <a:pPr marL="0" indent="0">
              <a:buNone/>
            </a:pPr>
            <a:r>
              <a:rPr lang="en-US" dirty="0"/>
              <a:t>Chiltern International </a:t>
            </a:r>
            <a:r>
              <a:rPr lang="en-US" dirty="0" smtClean="0"/>
              <a:t>Ltd.</a:t>
            </a:r>
          </a:p>
          <a:p>
            <a:pPr marL="0" indent="0">
              <a:buNone/>
            </a:pPr>
            <a:r>
              <a:rPr lang="en-US" dirty="0" smtClean="0"/>
              <a:t>1016 </a:t>
            </a:r>
            <a:r>
              <a:rPr lang="en-US" dirty="0"/>
              <a:t>W 9th Ave, </a:t>
            </a:r>
            <a:endParaRPr lang="en-US" dirty="0" smtClean="0"/>
          </a:p>
          <a:p>
            <a:pPr marL="0" indent="0">
              <a:buNone/>
            </a:pPr>
            <a:r>
              <a:rPr lang="en-US" dirty="0" smtClean="0"/>
              <a:t>King </a:t>
            </a:r>
            <a:r>
              <a:rPr lang="en-US" dirty="0"/>
              <a:t>of Prussia, PA </a:t>
            </a:r>
          </a:p>
          <a:p>
            <a:pPr marL="0" indent="0">
              <a:buNone/>
            </a:pPr>
            <a:r>
              <a:rPr lang="en-US" dirty="0" smtClean="0"/>
              <a:t>(484)-679-2689</a:t>
            </a:r>
          </a:p>
          <a:p>
            <a:pPr marL="0" indent="0">
              <a:buNone/>
            </a:pPr>
            <a:r>
              <a:rPr lang="en-US" dirty="0" smtClean="0"/>
              <a:t>Sasikumar.Palanisamy@chiltern.com</a:t>
            </a:r>
            <a:endParaRPr lang="en-US" dirty="0"/>
          </a:p>
        </p:txBody>
      </p:sp>
      <p:sp>
        <p:nvSpPr>
          <p:cNvPr id="4" name="Slide Number Placeholder 3"/>
          <p:cNvSpPr>
            <a:spLocks noGrp="1"/>
          </p:cNvSpPr>
          <p:nvPr>
            <p:ph type="sldNum" sz="quarter" idx="12"/>
          </p:nvPr>
        </p:nvSpPr>
        <p:spPr/>
        <p:txBody>
          <a:bodyPr/>
          <a:lstStyle/>
          <a:p>
            <a:fld id="{F601978A-12D8-7341-B685-52B12E8D3011}" type="slidenum">
              <a:rPr lang="en-US" smtClean="0"/>
              <a:pPr/>
              <a:t>18</a:t>
            </a:fld>
            <a:endParaRPr lang="en-US" dirty="0"/>
          </a:p>
        </p:txBody>
      </p:sp>
      <p:sp>
        <p:nvSpPr>
          <p:cNvPr id="5" name="Footer Placeholder 4"/>
          <p:cNvSpPr>
            <a:spLocks noGrp="1"/>
          </p:cNvSpPr>
          <p:nvPr>
            <p:ph type="ftr" sz="quarter" idx="3"/>
          </p:nvPr>
        </p:nvSpPr>
        <p:spPr/>
        <p:txBody>
          <a:bodyPr/>
          <a:lstStyle/>
          <a:p>
            <a:r>
              <a:rPr lang="en-US" smtClean="0"/>
              <a:t>Proprietary &amp; Confidential. © 2015 Chiltern</a:t>
            </a:r>
            <a:endParaRPr lang="en-US" dirty="0"/>
          </a:p>
        </p:txBody>
      </p:sp>
    </p:spTree>
    <p:extLst>
      <p:ext uri="{BB962C8B-B14F-4D97-AF65-F5344CB8AC3E}">
        <p14:creationId xmlns:p14="http://schemas.microsoft.com/office/powerpoint/2010/main" xmlns="" val="1722858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SAS Supervisor </a:t>
            </a:r>
          </a:p>
          <a:p>
            <a:r>
              <a:rPr lang="en-US" dirty="0" smtClean="0"/>
              <a:t>SAS Data Step</a:t>
            </a:r>
          </a:p>
          <a:p>
            <a:pPr lvl="1"/>
            <a:r>
              <a:rPr lang="en-US" dirty="0" smtClean="0"/>
              <a:t>Compilation Phase</a:t>
            </a:r>
          </a:p>
          <a:p>
            <a:pPr lvl="1"/>
            <a:r>
              <a:rPr lang="en-US" dirty="0" smtClean="0"/>
              <a:t>Execution Phase</a:t>
            </a:r>
          </a:p>
          <a:p>
            <a:pPr lvl="1"/>
            <a:r>
              <a:rPr lang="en-US" dirty="0" smtClean="0"/>
              <a:t>Return Controls</a:t>
            </a:r>
          </a:p>
          <a:p>
            <a:pPr lvl="1"/>
            <a:r>
              <a:rPr lang="en-US" dirty="0" smtClean="0"/>
              <a:t>What is PDV?</a:t>
            </a:r>
          </a:p>
          <a:p>
            <a:r>
              <a:rPr lang="en-US" dirty="0" smtClean="0"/>
              <a:t>Data flow Process through PDV</a:t>
            </a:r>
          </a:p>
          <a:p>
            <a:r>
              <a:rPr lang="en-US" dirty="0" smtClean="0"/>
              <a:t>Summary</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F601978A-12D8-7341-B685-52B12E8D3011}" type="slidenum">
              <a:rPr lang="en-US" smtClean="0"/>
              <a:pPr/>
              <a:t>2</a:t>
            </a:fld>
            <a:endParaRPr lang="en-US" dirty="0"/>
          </a:p>
        </p:txBody>
      </p:sp>
      <p:sp>
        <p:nvSpPr>
          <p:cNvPr id="5" name="Footer Placeholder 4"/>
          <p:cNvSpPr>
            <a:spLocks noGrp="1"/>
          </p:cNvSpPr>
          <p:nvPr>
            <p:ph type="ftr" sz="quarter" idx="3"/>
          </p:nvPr>
        </p:nvSpPr>
        <p:spPr/>
        <p:txBody>
          <a:bodyPr/>
          <a:lstStyle/>
          <a:p>
            <a:r>
              <a:rPr lang="en-US" smtClean="0"/>
              <a:t>Proprietary &amp; Confidential. © 2015 Chiltern</a:t>
            </a:r>
            <a:endParaRPr lang="en-US" dirty="0"/>
          </a:p>
        </p:txBody>
      </p:sp>
    </p:spTree>
    <p:extLst>
      <p:ext uri="{BB962C8B-B14F-4D97-AF65-F5344CB8AC3E}">
        <p14:creationId xmlns:p14="http://schemas.microsoft.com/office/powerpoint/2010/main" xmlns="" val="2551067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pPr marL="0" lvl="1" indent="0">
              <a:buClr>
                <a:schemeClr val="accent1"/>
              </a:buClr>
              <a:buNone/>
            </a:pPr>
            <a:r>
              <a:rPr lang="en-US" sz="2400" dirty="0"/>
              <a:t>The SAS DATA Step is a primary method you </a:t>
            </a:r>
            <a:r>
              <a:rPr lang="en-US" sz="2400" dirty="0" smtClean="0"/>
              <a:t>have used </a:t>
            </a:r>
            <a:r>
              <a:rPr lang="en-US" sz="2400" dirty="0"/>
              <a:t>to create SAS data sets. </a:t>
            </a:r>
            <a:r>
              <a:rPr lang="en-US" sz="2400" dirty="0" smtClean="0"/>
              <a:t>Most </a:t>
            </a:r>
            <a:r>
              <a:rPr lang="en-US" sz="2400" dirty="0"/>
              <a:t>of the time </a:t>
            </a:r>
            <a:r>
              <a:rPr lang="en-US" sz="2400" dirty="0" smtClean="0"/>
              <a:t>they work </a:t>
            </a:r>
            <a:r>
              <a:rPr lang="en-US" sz="2400" dirty="0"/>
              <a:t>as expected but sometimes they </a:t>
            </a:r>
            <a:r>
              <a:rPr lang="en-US" sz="2400" dirty="0" smtClean="0"/>
              <a:t>don’t. Sometimes </a:t>
            </a:r>
            <a:r>
              <a:rPr lang="en-US" sz="2400" dirty="0"/>
              <a:t>you know why and sometimes </a:t>
            </a:r>
            <a:r>
              <a:rPr lang="en-US" sz="2400" dirty="0" smtClean="0"/>
              <a:t>don’t. Stuck </a:t>
            </a:r>
            <a:r>
              <a:rPr lang="en-US" sz="2400" dirty="0"/>
              <a:t>in a rut, scratching your head. </a:t>
            </a:r>
            <a:r>
              <a:rPr lang="en-US" sz="2400" dirty="0" smtClean="0"/>
              <a:t>What went wrong </a:t>
            </a:r>
            <a:r>
              <a:rPr lang="en-US" sz="2400" dirty="0"/>
              <a:t>and where? Does this describe you, </a:t>
            </a:r>
            <a:r>
              <a:rPr lang="en-US" sz="2400" dirty="0" smtClean="0"/>
              <a:t>then let’s </a:t>
            </a:r>
            <a:r>
              <a:rPr lang="en-US" sz="2400" dirty="0"/>
              <a:t>talk. </a:t>
            </a:r>
            <a:endParaRPr lang="en-US" sz="2400" dirty="0" smtClean="0"/>
          </a:p>
        </p:txBody>
      </p:sp>
      <p:sp>
        <p:nvSpPr>
          <p:cNvPr id="4" name="Slide Number Placeholder 3"/>
          <p:cNvSpPr>
            <a:spLocks noGrp="1"/>
          </p:cNvSpPr>
          <p:nvPr>
            <p:ph type="sldNum" sz="quarter" idx="12"/>
          </p:nvPr>
        </p:nvSpPr>
        <p:spPr/>
        <p:txBody>
          <a:bodyPr/>
          <a:lstStyle/>
          <a:p>
            <a:fld id="{F601978A-12D8-7341-B685-52B12E8D3011}" type="slidenum">
              <a:rPr lang="en-US" smtClean="0"/>
              <a:pPr/>
              <a:t>3</a:t>
            </a:fld>
            <a:endParaRPr lang="en-US" dirty="0"/>
          </a:p>
        </p:txBody>
      </p:sp>
      <p:sp>
        <p:nvSpPr>
          <p:cNvPr id="5" name="Footer Placeholder 4"/>
          <p:cNvSpPr>
            <a:spLocks noGrp="1"/>
          </p:cNvSpPr>
          <p:nvPr>
            <p:ph type="ftr" sz="quarter" idx="3"/>
          </p:nvPr>
        </p:nvSpPr>
        <p:spPr/>
        <p:txBody>
          <a:bodyPr/>
          <a:lstStyle/>
          <a:p>
            <a:r>
              <a:rPr lang="en-US" smtClean="0"/>
              <a:t>Proprietary &amp; Confidential. © 2015 Chiltern</a:t>
            </a:r>
            <a:endParaRPr lang="en-US" dirty="0"/>
          </a:p>
        </p:txBody>
      </p:sp>
    </p:spTree>
    <p:extLst>
      <p:ext uri="{BB962C8B-B14F-4D97-AF65-F5344CB8AC3E}">
        <p14:creationId xmlns:p14="http://schemas.microsoft.com/office/powerpoint/2010/main" xmlns="" val="3066386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SAS Supervisor </a:t>
            </a:r>
            <a:br>
              <a:rPr lang="en-US" dirty="0" smtClean="0"/>
            </a:br>
            <a:r>
              <a:rPr lang="en-US" dirty="0" smtClean="0"/>
              <a:t> </a:t>
            </a:r>
            <a:endParaRPr lang="en-US" dirty="0"/>
          </a:p>
        </p:txBody>
      </p:sp>
      <p:sp>
        <p:nvSpPr>
          <p:cNvPr id="3" name="Content Placeholder 2"/>
          <p:cNvSpPr>
            <a:spLocks noGrp="1"/>
          </p:cNvSpPr>
          <p:nvPr>
            <p:ph idx="1"/>
          </p:nvPr>
        </p:nvSpPr>
        <p:spPr/>
        <p:txBody>
          <a:bodyPr/>
          <a:lstStyle/>
          <a:p>
            <a:r>
              <a:rPr lang="en-US" dirty="0" smtClean="0"/>
              <a:t>SAS Supervisor controls the execution flow of a SAS job and it has a look ahead capability.</a:t>
            </a:r>
          </a:p>
          <a:p>
            <a:r>
              <a:rPr lang="en-US" dirty="0" smtClean="0"/>
              <a:t>Why learn about SAS Supervisor?</a:t>
            </a:r>
          </a:p>
          <a:p>
            <a:pPr lvl="1"/>
            <a:r>
              <a:rPr lang="en-US" dirty="0" smtClean="0"/>
              <a:t>To know how SAS program is structured and controlled.</a:t>
            </a:r>
          </a:p>
          <a:p>
            <a:pPr lvl="1"/>
            <a:r>
              <a:rPr lang="en-US" dirty="0" smtClean="0"/>
              <a:t>To know how to examine SAS code from the supervisor point-of-view.</a:t>
            </a:r>
          </a:p>
          <a:p>
            <a:r>
              <a:rPr lang="en-US" dirty="0" smtClean="0"/>
              <a:t>SAS Supervisor is keyword Driven</a:t>
            </a:r>
          </a:p>
          <a:p>
            <a:pPr lvl="1"/>
            <a:r>
              <a:rPr lang="en-US" dirty="0" smtClean="0"/>
              <a:t>DATA Step </a:t>
            </a:r>
          </a:p>
          <a:p>
            <a:pPr lvl="2"/>
            <a:r>
              <a:rPr lang="en-US" dirty="0" smtClean="0"/>
              <a:t>Example – input, </a:t>
            </a:r>
            <a:r>
              <a:rPr lang="en-US" dirty="0" err="1"/>
              <a:t>i</a:t>
            </a:r>
            <a:r>
              <a:rPr lang="en-US" dirty="0" err="1" smtClean="0"/>
              <a:t>nfile</a:t>
            </a:r>
            <a:r>
              <a:rPr lang="en-US" dirty="0" smtClean="0"/>
              <a:t>, put, if-then </a:t>
            </a:r>
          </a:p>
          <a:p>
            <a:pPr lvl="1"/>
            <a:r>
              <a:rPr lang="en-US" dirty="0" smtClean="0"/>
              <a:t>PROC Step</a:t>
            </a:r>
          </a:p>
          <a:p>
            <a:pPr lvl="2"/>
            <a:r>
              <a:rPr lang="en-US" dirty="0" smtClean="0"/>
              <a:t>Example – </a:t>
            </a:r>
            <a:r>
              <a:rPr lang="en-US" dirty="0" err="1" smtClean="0"/>
              <a:t>var</a:t>
            </a:r>
            <a:r>
              <a:rPr lang="en-US" dirty="0" smtClean="0"/>
              <a:t>, id, table, class </a:t>
            </a:r>
          </a:p>
          <a:p>
            <a:pPr lvl="1"/>
            <a:r>
              <a:rPr lang="en-US" dirty="0" smtClean="0"/>
              <a:t>Anywhere</a:t>
            </a:r>
          </a:p>
          <a:p>
            <a:pPr lvl="2"/>
            <a:r>
              <a:rPr lang="en-US" dirty="0" smtClean="0"/>
              <a:t>Example – title, options</a:t>
            </a:r>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F601978A-12D8-7341-B685-52B12E8D3011}" type="slidenum">
              <a:rPr lang="en-US" smtClean="0"/>
              <a:pPr/>
              <a:t>4</a:t>
            </a:fld>
            <a:endParaRPr lang="en-US" dirty="0"/>
          </a:p>
        </p:txBody>
      </p:sp>
      <p:sp>
        <p:nvSpPr>
          <p:cNvPr id="5" name="Footer Placeholder 4"/>
          <p:cNvSpPr>
            <a:spLocks noGrp="1"/>
          </p:cNvSpPr>
          <p:nvPr>
            <p:ph type="ftr" sz="quarter" idx="3"/>
          </p:nvPr>
        </p:nvSpPr>
        <p:spPr/>
        <p:txBody>
          <a:bodyPr/>
          <a:lstStyle/>
          <a:p>
            <a:r>
              <a:rPr lang="en-US" smtClean="0"/>
              <a:t>Proprietary &amp; Confidential. © 2015 Chiltern</a:t>
            </a:r>
            <a:endParaRPr lang="en-US" dirty="0"/>
          </a:p>
        </p:txBody>
      </p:sp>
    </p:spTree>
    <p:extLst>
      <p:ext uri="{BB962C8B-B14F-4D97-AF65-F5344CB8AC3E}">
        <p14:creationId xmlns:p14="http://schemas.microsoft.com/office/powerpoint/2010/main" xmlns="" val="4003232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SAS DATA Step</a:t>
            </a:r>
            <a:endParaRPr lang="en-US" dirty="0"/>
          </a:p>
        </p:txBody>
      </p:sp>
      <p:sp>
        <p:nvSpPr>
          <p:cNvPr id="3" name="Content Placeholder 2"/>
          <p:cNvSpPr>
            <a:spLocks noGrp="1"/>
          </p:cNvSpPr>
          <p:nvPr>
            <p:ph idx="1"/>
          </p:nvPr>
        </p:nvSpPr>
        <p:spPr>
          <a:xfrm>
            <a:off x="457200" y="1981200"/>
            <a:ext cx="8229600" cy="4187952"/>
          </a:xfrm>
        </p:spPr>
        <p:txBody>
          <a:bodyPr>
            <a:normAutofit/>
          </a:bodyPr>
          <a:lstStyle/>
          <a:p>
            <a:r>
              <a:rPr lang="en-US" dirty="0" smtClean="0"/>
              <a:t>SAS DATA </a:t>
            </a:r>
            <a:r>
              <a:rPr lang="en-US" dirty="0"/>
              <a:t>step consists of a group of SAS statements that begins with a DATA statement. </a:t>
            </a:r>
            <a:endParaRPr lang="en-US" dirty="0" smtClean="0"/>
          </a:p>
          <a:p>
            <a:r>
              <a:rPr lang="en-US" dirty="0" smtClean="0"/>
              <a:t>The </a:t>
            </a:r>
            <a:r>
              <a:rPr lang="en-US" dirty="0"/>
              <a:t>statements that make up the DATA step are compiled, and the syntax is checked. If the syntax is correct, then the statements are executed. In its simplest form, the DATA step is a loop with an automatic output and return action. </a:t>
            </a:r>
            <a:endParaRPr lang="en-US" dirty="0" smtClean="0"/>
          </a:p>
          <a:p>
            <a:pPr marL="457200" lvl="1" indent="0">
              <a:buNone/>
            </a:pPr>
            <a:r>
              <a:rPr lang="en-US" dirty="0" smtClean="0"/>
              <a:t>                                         </a:t>
            </a:r>
          </a:p>
          <a:p>
            <a:pPr marL="457200" lvl="1" indent="0">
              <a:buNone/>
            </a:pPr>
            <a:r>
              <a:rPr lang="en-US" sz="1600" dirty="0">
                <a:solidFill>
                  <a:schemeClr val="tx1"/>
                </a:solidFill>
              </a:rPr>
              <a:t> </a:t>
            </a:r>
            <a:r>
              <a:rPr lang="en-US" sz="1600" dirty="0" smtClean="0">
                <a:solidFill>
                  <a:schemeClr val="tx1"/>
                </a:solidFill>
              </a:rPr>
              <a:t>                                                 New SAS Data Set</a:t>
            </a:r>
            <a:endParaRPr lang="en-US" sz="1600" dirty="0" smtClean="0">
              <a:solidFill>
                <a:schemeClr val="accent4">
                  <a:lumMod val="50000"/>
                </a:schemeClr>
              </a:solidFill>
            </a:endParaRPr>
          </a:p>
          <a:p>
            <a:pPr marL="457200" lvl="1" indent="0">
              <a:buNone/>
            </a:pPr>
            <a:r>
              <a:rPr lang="en-US" sz="1400" dirty="0" smtClean="0">
                <a:solidFill>
                  <a:schemeClr val="accent4">
                    <a:lumMod val="50000"/>
                  </a:schemeClr>
                </a:solidFill>
              </a:rPr>
              <a:t>     Compilation Phase</a:t>
            </a:r>
          </a:p>
          <a:p>
            <a:pPr marL="457200" lvl="1" indent="0">
              <a:buNone/>
            </a:pPr>
            <a:endParaRPr lang="en-US" dirty="0"/>
          </a:p>
          <a:p>
            <a:pPr marL="457200" lvl="1" indent="0">
              <a:buNone/>
            </a:pPr>
            <a:r>
              <a:rPr lang="en-US" sz="1400" dirty="0" smtClean="0">
                <a:solidFill>
                  <a:schemeClr val="accent4">
                    <a:lumMod val="50000"/>
                  </a:schemeClr>
                </a:solidFill>
              </a:rPr>
              <a:t>        Execution </a:t>
            </a:r>
            <a:r>
              <a:rPr lang="en-US" sz="1400" dirty="0">
                <a:solidFill>
                  <a:schemeClr val="accent4">
                    <a:lumMod val="50000"/>
                  </a:schemeClr>
                </a:solidFill>
              </a:rPr>
              <a:t>Phase</a:t>
            </a:r>
          </a:p>
          <a:p>
            <a:pPr marL="457200" lvl="1" indent="0">
              <a:buNone/>
            </a:pPr>
            <a:endParaRPr lang="en-US" dirty="0" smtClean="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F601978A-12D8-7341-B685-52B12E8D3011}" type="slidenum">
              <a:rPr lang="en-US" smtClean="0"/>
              <a:pPr/>
              <a:t>5</a:t>
            </a:fld>
            <a:endParaRPr lang="en-US" dirty="0"/>
          </a:p>
        </p:txBody>
      </p:sp>
      <p:sp>
        <p:nvSpPr>
          <p:cNvPr id="5" name="Footer Placeholder 4"/>
          <p:cNvSpPr>
            <a:spLocks noGrp="1"/>
          </p:cNvSpPr>
          <p:nvPr>
            <p:ph type="ftr" sz="quarter" idx="3"/>
          </p:nvPr>
        </p:nvSpPr>
        <p:spPr/>
        <p:txBody>
          <a:bodyPr/>
          <a:lstStyle/>
          <a:p>
            <a:r>
              <a:rPr lang="en-US" smtClean="0"/>
              <a:t>Proprietary &amp; Confidential. © 2015 Chiltern</a:t>
            </a:r>
            <a:endParaRPr lang="en-US" dirty="0"/>
          </a:p>
        </p:txBody>
      </p:sp>
      <p:grpSp>
        <p:nvGrpSpPr>
          <p:cNvPr id="15" name="Group 14"/>
          <p:cNvGrpSpPr/>
          <p:nvPr/>
        </p:nvGrpSpPr>
        <p:grpSpPr>
          <a:xfrm>
            <a:off x="2790423" y="4504496"/>
            <a:ext cx="3610377" cy="1362904"/>
            <a:chOff x="2790423" y="4504496"/>
            <a:chExt cx="3610377" cy="1362904"/>
          </a:xfrm>
        </p:grpSpPr>
        <p:sp>
          <p:nvSpPr>
            <p:cNvPr id="7" name="Rectangle 6"/>
            <p:cNvSpPr/>
            <p:nvPr/>
          </p:nvSpPr>
          <p:spPr>
            <a:xfrm>
              <a:off x="3276600" y="4504496"/>
              <a:ext cx="3124200" cy="4089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Descriptor Portion</a:t>
              </a:r>
              <a:endParaRPr lang="en-US" sz="1600" dirty="0">
                <a:solidFill>
                  <a:schemeClr val="tx1"/>
                </a:solidFill>
              </a:endParaRPr>
            </a:p>
          </p:txBody>
        </p:sp>
        <p:sp>
          <p:nvSpPr>
            <p:cNvPr id="8" name="Rectangle 7"/>
            <p:cNvSpPr/>
            <p:nvPr/>
          </p:nvSpPr>
          <p:spPr>
            <a:xfrm>
              <a:off x="3276600" y="4913400"/>
              <a:ext cx="3124200" cy="954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Data Portion</a:t>
              </a:r>
              <a:endParaRPr lang="en-US" sz="1600" dirty="0">
                <a:solidFill>
                  <a:schemeClr val="tx1"/>
                </a:solidFill>
              </a:endParaRPr>
            </a:p>
          </p:txBody>
        </p:sp>
        <p:cxnSp>
          <p:nvCxnSpPr>
            <p:cNvPr id="10" name="Straight Arrow Connector 9"/>
            <p:cNvCxnSpPr/>
            <p:nvPr/>
          </p:nvCxnSpPr>
          <p:spPr>
            <a:xfrm>
              <a:off x="2790423" y="4696496"/>
              <a:ext cx="486177"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790423" y="5257800"/>
              <a:ext cx="486177"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27109297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Compilation Phase</a:t>
            </a:r>
            <a:endParaRPr lang="en-US" dirty="0"/>
          </a:p>
        </p:txBody>
      </p:sp>
      <p:sp>
        <p:nvSpPr>
          <p:cNvPr id="3" name="Content Placeholder 2"/>
          <p:cNvSpPr>
            <a:spLocks noGrp="1"/>
          </p:cNvSpPr>
          <p:nvPr>
            <p:ph idx="1"/>
          </p:nvPr>
        </p:nvSpPr>
        <p:spPr/>
        <p:txBody>
          <a:bodyPr/>
          <a:lstStyle/>
          <a:p>
            <a:r>
              <a:rPr lang="en-US" dirty="0" smtClean="0"/>
              <a:t>During </a:t>
            </a:r>
            <a:r>
              <a:rPr lang="en-US" dirty="0"/>
              <a:t>this phase, each of the statements within the data step are scanned for syntax errors. </a:t>
            </a:r>
          </a:p>
          <a:p>
            <a:r>
              <a:rPr lang="en-US" dirty="0" smtClean="0"/>
              <a:t>Input Buffer, PDV &amp; Descriptor portion </a:t>
            </a:r>
            <a:r>
              <a:rPr lang="en-US" dirty="0"/>
              <a:t>of SAS dataset gets created at the end of compilation phase </a:t>
            </a:r>
          </a:p>
          <a:p>
            <a:endParaRPr lang="en-US" dirty="0"/>
          </a:p>
        </p:txBody>
      </p:sp>
      <p:sp>
        <p:nvSpPr>
          <p:cNvPr id="4" name="Slide Number Placeholder 3"/>
          <p:cNvSpPr>
            <a:spLocks noGrp="1"/>
          </p:cNvSpPr>
          <p:nvPr>
            <p:ph type="sldNum" sz="quarter" idx="12"/>
          </p:nvPr>
        </p:nvSpPr>
        <p:spPr/>
        <p:txBody>
          <a:bodyPr/>
          <a:lstStyle/>
          <a:p>
            <a:fld id="{F601978A-12D8-7341-B685-52B12E8D3011}" type="slidenum">
              <a:rPr lang="en-US" smtClean="0"/>
              <a:pPr/>
              <a:t>6</a:t>
            </a:fld>
            <a:endParaRPr lang="en-US" dirty="0"/>
          </a:p>
        </p:txBody>
      </p:sp>
      <p:sp>
        <p:nvSpPr>
          <p:cNvPr id="5" name="Footer Placeholder 4"/>
          <p:cNvSpPr>
            <a:spLocks noGrp="1"/>
          </p:cNvSpPr>
          <p:nvPr>
            <p:ph type="ftr" sz="quarter" idx="3"/>
          </p:nvPr>
        </p:nvSpPr>
        <p:spPr/>
        <p:txBody>
          <a:bodyPr/>
          <a:lstStyle/>
          <a:p>
            <a:r>
              <a:rPr lang="en-US" smtClean="0"/>
              <a:t>Proprietary &amp; Confidential. © 2015 Chiltern</a:t>
            </a:r>
            <a:endParaRPr lang="en-US" dirty="0"/>
          </a:p>
        </p:txBody>
      </p:sp>
      <p:grpSp>
        <p:nvGrpSpPr>
          <p:cNvPr id="15" name="Group 14"/>
          <p:cNvGrpSpPr/>
          <p:nvPr/>
        </p:nvGrpSpPr>
        <p:grpSpPr>
          <a:xfrm>
            <a:off x="2971800" y="3810000"/>
            <a:ext cx="2438400" cy="1828800"/>
            <a:chOff x="2971800" y="3810000"/>
            <a:chExt cx="2438400" cy="1828800"/>
          </a:xfrm>
        </p:grpSpPr>
        <p:sp>
          <p:nvSpPr>
            <p:cNvPr id="6" name="Rectangle 5"/>
            <p:cNvSpPr/>
            <p:nvPr/>
          </p:nvSpPr>
          <p:spPr>
            <a:xfrm>
              <a:off x="2971800" y="3810000"/>
              <a:ext cx="2438400" cy="641604"/>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solidFill>
                    <a:schemeClr val="tx1"/>
                  </a:solidFill>
                </a:rPr>
                <a:t>compiles</a:t>
              </a:r>
            </a:p>
            <a:p>
              <a:pPr algn="ctr"/>
              <a:r>
                <a:rPr lang="en-US" sz="1200" dirty="0" smtClean="0">
                  <a:solidFill>
                    <a:schemeClr val="tx1"/>
                  </a:solidFill>
                </a:rPr>
                <a:t>SAS statements</a:t>
              </a:r>
            </a:p>
            <a:p>
              <a:pPr algn="ctr"/>
              <a:r>
                <a:rPr lang="en-US" sz="1200" dirty="0" smtClean="0">
                  <a:solidFill>
                    <a:schemeClr val="tx1"/>
                  </a:solidFill>
                </a:rPr>
                <a:t>(includes syntax checking)</a:t>
              </a:r>
              <a:endParaRPr lang="en-US" sz="1200" dirty="0">
                <a:solidFill>
                  <a:schemeClr val="tx1"/>
                </a:solidFill>
              </a:endParaRPr>
            </a:p>
          </p:txBody>
        </p:sp>
        <p:sp>
          <p:nvSpPr>
            <p:cNvPr id="7" name="Rectangle 6"/>
            <p:cNvSpPr/>
            <p:nvPr/>
          </p:nvSpPr>
          <p:spPr>
            <a:xfrm>
              <a:off x="2971800" y="4908804"/>
              <a:ext cx="2438400" cy="729996"/>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solidFill>
                    <a:schemeClr val="tx1"/>
                  </a:solidFill>
                </a:rPr>
                <a:t>creates</a:t>
              </a:r>
              <a:endParaRPr lang="en-US" sz="1200" dirty="0">
                <a:solidFill>
                  <a:schemeClr val="tx1"/>
                </a:solidFill>
              </a:endParaRPr>
            </a:p>
            <a:p>
              <a:pPr marL="628650" lvl="1" indent="-171450">
                <a:buFont typeface="Arial" panose="020B0604020202020204" pitchFamily="34" charset="0"/>
                <a:buChar char="•"/>
              </a:pPr>
              <a:r>
                <a:rPr lang="en-US" sz="1200" dirty="0" smtClean="0">
                  <a:solidFill>
                    <a:schemeClr val="tx1"/>
                  </a:solidFill>
                </a:rPr>
                <a:t>an input buffer</a:t>
              </a:r>
            </a:p>
            <a:p>
              <a:pPr marL="628650" lvl="1" indent="-171450">
                <a:buFont typeface="Arial" panose="020B0604020202020204" pitchFamily="34" charset="0"/>
                <a:buChar char="•"/>
              </a:pPr>
              <a:r>
                <a:rPr lang="en-US" sz="1200" dirty="0" smtClean="0">
                  <a:solidFill>
                    <a:schemeClr val="tx1"/>
                  </a:solidFill>
                </a:rPr>
                <a:t>a program data vector</a:t>
              </a:r>
            </a:p>
            <a:p>
              <a:pPr marL="628650" lvl="1" indent="-171450">
                <a:buFont typeface="Arial" panose="020B0604020202020204" pitchFamily="34" charset="0"/>
                <a:buChar char="•"/>
              </a:pPr>
              <a:r>
                <a:rPr lang="en-US" sz="1200" dirty="0" smtClean="0">
                  <a:solidFill>
                    <a:schemeClr val="tx1"/>
                  </a:solidFill>
                </a:rPr>
                <a:t>descriptor information</a:t>
              </a:r>
              <a:endParaRPr lang="en-US" sz="1200" dirty="0">
                <a:solidFill>
                  <a:schemeClr val="tx1"/>
                </a:solidFill>
              </a:endParaRPr>
            </a:p>
          </p:txBody>
        </p:sp>
      </p:grpSp>
      <p:cxnSp>
        <p:nvCxnSpPr>
          <p:cNvPr id="9" name="Straight Arrow Connector 8"/>
          <p:cNvCxnSpPr/>
          <p:nvPr/>
        </p:nvCxnSpPr>
        <p:spPr>
          <a:xfrm>
            <a:off x="4183487" y="4451604"/>
            <a:ext cx="0" cy="4572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75119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Execution Phase</a:t>
            </a:r>
            <a:endParaRPr lang="en-US" dirty="0"/>
          </a:p>
        </p:txBody>
      </p:sp>
      <p:sp>
        <p:nvSpPr>
          <p:cNvPr id="3" name="Content Placeholder 2"/>
          <p:cNvSpPr>
            <a:spLocks noGrp="1"/>
          </p:cNvSpPr>
          <p:nvPr>
            <p:ph idx="1"/>
          </p:nvPr>
        </p:nvSpPr>
        <p:spPr/>
        <p:txBody>
          <a:bodyPr/>
          <a:lstStyle/>
          <a:p>
            <a:r>
              <a:rPr lang="en-US" dirty="0" smtClean="0"/>
              <a:t>Initialization of variables in the PDV to missing</a:t>
            </a:r>
          </a:p>
          <a:p>
            <a:r>
              <a:rPr lang="en-US" dirty="0" smtClean="0"/>
              <a:t>Execution of the DATA Step Program</a:t>
            </a:r>
          </a:p>
          <a:p>
            <a:r>
              <a:rPr lang="en-US" dirty="0" smtClean="0"/>
              <a:t>Outputting or copying values of variables in the PDV to the output SAS data set.</a:t>
            </a:r>
          </a:p>
          <a:p>
            <a:r>
              <a:rPr lang="en-US" dirty="0" smtClean="0"/>
              <a:t>Repeating above steps until the input data source is exhausted.</a:t>
            </a:r>
          </a:p>
          <a:p>
            <a:endParaRPr lang="en-US" dirty="0"/>
          </a:p>
        </p:txBody>
      </p:sp>
      <p:sp>
        <p:nvSpPr>
          <p:cNvPr id="4" name="Slide Number Placeholder 3"/>
          <p:cNvSpPr>
            <a:spLocks noGrp="1"/>
          </p:cNvSpPr>
          <p:nvPr>
            <p:ph type="sldNum" sz="quarter" idx="12"/>
          </p:nvPr>
        </p:nvSpPr>
        <p:spPr/>
        <p:txBody>
          <a:bodyPr/>
          <a:lstStyle/>
          <a:p>
            <a:fld id="{F601978A-12D8-7341-B685-52B12E8D3011}" type="slidenum">
              <a:rPr lang="en-US" smtClean="0"/>
              <a:pPr/>
              <a:t>7</a:t>
            </a:fld>
            <a:endParaRPr lang="en-US" dirty="0"/>
          </a:p>
        </p:txBody>
      </p:sp>
      <p:sp>
        <p:nvSpPr>
          <p:cNvPr id="5" name="Footer Placeholder 4"/>
          <p:cNvSpPr>
            <a:spLocks noGrp="1"/>
          </p:cNvSpPr>
          <p:nvPr>
            <p:ph type="ftr" sz="quarter" idx="3"/>
          </p:nvPr>
        </p:nvSpPr>
        <p:spPr/>
        <p:txBody>
          <a:bodyPr/>
          <a:lstStyle/>
          <a:p>
            <a:r>
              <a:rPr lang="en-US" smtClean="0"/>
              <a:t>Proprietary &amp; Confidential. © 2015 Chiltern</a:t>
            </a:r>
            <a:endParaRPr lang="en-US" dirty="0"/>
          </a:p>
        </p:txBody>
      </p:sp>
    </p:spTree>
    <p:extLst>
      <p:ext uri="{BB962C8B-B14F-4D97-AF65-F5344CB8AC3E}">
        <p14:creationId xmlns:p14="http://schemas.microsoft.com/office/powerpoint/2010/main" xmlns="" val="1128576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Execution Phase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F601978A-12D8-7341-B685-52B12E8D3011}" type="slidenum">
              <a:rPr lang="en-US" smtClean="0"/>
              <a:pPr/>
              <a:t>8</a:t>
            </a:fld>
            <a:endParaRPr lang="en-US" dirty="0"/>
          </a:p>
        </p:txBody>
      </p:sp>
      <p:sp>
        <p:nvSpPr>
          <p:cNvPr id="5" name="Footer Placeholder 4"/>
          <p:cNvSpPr>
            <a:spLocks noGrp="1"/>
          </p:cNvSpPr>
          <p:nvPr>
            <p:ph type="ftr" sz="quarter" idx="3"/>
          </p:nvPr>
        </p:nvSpPr>
        <p:spPr/>
        <p:txBody>
          <a:bodyPr/>
          <a:lstStyle/>
          <a:p>
            <a:r>
              <a:rPr lang="en-US" smtClean="0"/>
              <a:t>Proprietary &amp; Confidential. © 2015 Chiltern</a:t>
            </a:r>
            <a:endParaRPr lang="en-US" dirty="0"/>
          </a:p>
        </p:txBody>
      </p:sp>
      <p:grpSp>
        <p:nvGrpSpPr>
          <p:cNvPr id="106" name="Group 105"/>
          <p:cNvGrpSpPr/>
          <p:nvPr/>
        </p:nvGrpSpPr>
        <p:grpSpPr>
          <a:xfrm>
            <a:off x="1981200" y="1961955"/>
            <a:ext cx="6477000" cy="4537608"/>
            <a:chOff x="1981200" y="1961955"/>
            <a:chExt cx="6477000" cy="4537608"/>
          </a:xfrm>
        </p:grpSpPr>
        <p:sp>
          <p:nvSpPr>
            <p:cNvPr id="8" name="Rectangle 7"/>
            <p:cNvSpPr/>
            <p:nvPr/>
          </p:nvSpPr>
          <p:spPr>
            <a:xfrm>
              <a:off x="1981200" y="1961955"/>
              <a:ext cx="3200400" cy="403294"/>
            </a:xfrm>
            <a:prstGeom prst="rect">
              <a:avLst/>
            </a:prstGeom>
            <a:gradFill>
              <a:gsLst>
                <a:gs pos="0">
                  <a:schemeClr val="accent1">
                    <a:tint val="100000"/>
                    <a:shade val="100000"/>
                    <a:satMod val="130000"/>
                  </a:schemeClr>
                </a:gs>
                <a:gs pos="100000">
                  <a:schemeClr val="accent1">
                    <a:tint val="50000"/>
                    <a:shade val="100000"/>
                    <a:satMod val="350000"/>
                  </a:schemeClr>
                </a:gs>
              </a:gsLst>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i="1" dirty="0">
                  <a:solidFill>
                    <a:schemeClr val="tx1"/>
                  </a:solidFill>
                </a:rPr>
                <a:t>B</a:t>
              </a:r>
              <a:r>
                <a:rPr lang="en-US" sz="1200" i="1" dirty="0" smtClean="0">
                  <a:solidFill>
                    <a:schemeClr val="tx1"/>
                  </a:solidFill>
                </a:rPr>
                <a:t>egins</a:t>
              </a:r>
            </a:p>
            <a:p>
              <a:pPr algn="ctr"/>
              <a:r>
                <a:rPr lang="en-US" sz="1200" dirty="0" smtClean="0">
                  <a:solidFill>
                    <a:schemeClr val="tx1"/>
                  </a:solidFill>
                </a:rPr>
                <a:t>with a DATA statement (counts iterations)</a:t>
              </a:r>
              <a:endParaRPr lang="en-US" sz="1200" dirty="0">
                <a:solidFill>
                  <a:schemeClr val="tx1"/>
                </a:solidFill>
              </a:endParaRPr>
            </a:p>
          </p:txBody>
        </p:sp>
        <p:sp>
          <p:nvSpPr>
            <p:cNvPr id="12" name="Rectangle 11"/>
            <p:cNvSpPr/>
            <p:nvPr/>
          </p:nvSpPr>
          <p:spPr>
            <a:xfrm>
              <a:off x="1981200" y="2514600"/>
              <a:ext cx="3200400" cy="377951"/>
            </a:xfrm>
            <a:prstGeom prst="rect">
              <a:avLst/>
            </a:prstGeom>
            <a:gradFill>
              <a:gsLst>
                <a:gs pos="0">
                  <a:schemeClr val="accent1">
                    <a:tint val="100000"/>
                    <a:shade val="100000"/>
                    <a:satMod val="130000"/>
                  </a:schemeClr>
                </a:gs>
                <a:gs pos="100000">
                  <a:schemeClr val="accent1">
                    <a:tint val="50000"/>
                    <a:shade val="100000"/>
                    <a:satMod val="350000"/>
                  </a:schemeClr>
                </a:gs>
              </a:gsLst>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i="1" dirty="0" smtClean="0">
                  <a:solidFill>
                    <a:schemeClr val="tx1"/>
                  </a:solidFill>
                </a:rPr>
                <a:t>sets</a:t>
              </a:r>
            </a:p>
            <a:p>
              <a:pPr algn="ctr"/>
              <a:r>
                <a:rPr lang="en-US" sz="1200" dirty="0">
                  <a:solidFill>
                    <a:schemeClr val="tx1"/>
                  </a:solidFill>
                </a:rPr>
                <a:t>v</a:t>
              </a:r>
              <a:r>
                <a:rPr lang="en-US" sz="1200" dirty="0" smtClean="0">
                  <a:solidFill>
                    <a:schemeClr val="tx1"/>
                  </a:solidFill>
                </a:rPr>
                <a:t>ariable values to missing in the PDV</a:t>
              </a:r>
              <a:endParaRPr lang="en-US" sz="1200" dirty="0">
                <a:solidFill>
                  <a:schemeClr val="tx1"/>
                </a:solidFill>
              </a:endParaRPr>
            </a:p>
          </p:txBody>
        </p:sp>
        <p:sp>
          <p:nvSpPr>
            <p:cNvPr id="18" name="Rectangle 17"/>
            <p:cNvSpPr/>
            <p:nvPr/>
          </p:nvSpPr>
          <p:spPr>
            <a:xfrm>
              <a:off x="1981200" y="4489434"/>
              <a:ext cx="3200400" cy="387366"/>
            </a:xfrm>
            <a:prstGeom prst="rect">
              <a:avLst/>
            </a:prstGeom>
            <a:gradFill>
              <a:gsLst>
                <a:gs pos="0">
                  <a:schemeClr val="accent1">
                    <a:tint val="100000"/>
                    <a:shade val="100000"/>
                    <a:satMod val="130000"/>
                  </a:schemeClr>
                </a:gs>
                <a:gs pos="100000">
                  <a:schemeClr val="accent1">
                    <a:tint val="50000"/>
                    <a:shade val="100000"/>
                    <a:satMod val="350000"/>
                  </a:schemeClr>
                </a:gs>
              </a:gsLst>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i="1" dirty="0" smtClean="0">
                  <a:solidFill>
                    <a:schemeClr val="tx1"/>
                  </a:solidFill>
                </a:rPr>
                <a:t>reads</a:t>
              </a:r>
            </a:p>
            <a:p>
              <a:pPr algn="ctr"/>
              <a:r>
                <a:rPr lang="en-US" sz="1200" dirty="0" smtClean="0">
                  <a:solidFill>
                    <a:schemeClr val="tx1"/>
                  </a:solidFill>
                </a:rPr>
                <a:t>an input record</a:t>
              </a:r>
              <a:endParaRPr lang="en-US" sz="1200" dirty="0">
                <a:solidFill>
                  <a:schemeClr val="tx1"/>
                </a:solidFill>
              </a:endParaRPr>
            </a:p>
          </p:txBody>
        </p:sp>
        <p:sp>
          <p:nvSpPr>
            <p:cNvPr id="19" name="Rectangle 18"/>
            <p:cNvSpPr/>
            <p:nvPr/>
          </p:nvSpPr>
          <p:spPr>
            <a:xfrm>
              <a:off x="1981200" y="5029200"/>
              <a:ext cx="3200400" cy="400245"/>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i="1" dirty="0" smtClean="0">
                  <a:solidFill>
                    <a:schemeClr val="tx1"/>
                  </a:solidFill>
                </a:rPr>
                <a:t>executes</a:t>
              </a:r>
            </a:p>
            <a:p>
              <a:pPr algn="ctr"/>
              <a:r>
                <a:rPr lang="en-US" sz="1200" dirty="0" smtClean="0">
                  <a:solidFill>
                    <a:schemeClr val="tx1"/>
                  </a:solidFill>
                </a:rPr>
                <a:t>additional executable statements</a:t>
              </a:r>
              <a:endParaRPr lang="en-US" sz="1200" dirty="0">
                <a:solidFill>
                  <a:schemeClr val="tx1"/>
                </a:solidFill>
              </a:endParaRPr>
            </a:p>
          </p:txBody>
        </p:sp>
        <p:sp>
          <p:nvSpPr>
            <p:cNvPr id="20" name="Rectangle 19"/>
            <p:cNvSpPr/>
            <p:nvPr/>
          </p:nvSpPr>
          <p:spPr>
            <a:xfrm>
              <a:off x="1981200" y="5638800"/>
              <a:ext cx="3200400" cy="358438"/>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i="1" dirty="0" smtClean="0">
                  <a:solidFill>
                    <a:schemeClr val="tx1"/>
                  </a:solidFill>
                </a:rPr>
                <a:t>writes</a:t>
              </a:r>
            </a:p>
            <a:p>
              <a:pPr algn="ctr"/>
              <a:r>
                <a:rPr lang="en-US" sz="1200" dirty="0" smtClean="0">
                  <a:solidFill>
                    <a:schemeClr val="tx1"/>
                  </a:solidFill>
                </a:rPr>
                <a:t>An observation to the SAS data set</a:t>
              </a:r>
              <a:endParaRPr lang="en-US" sz="1200" dirty="0">
                <a:solidFill>
                  <a:schemeClr val="tx1"/>
                </a:solidFill>
              </a:endParaRPr>
            </a:p>
          </p:txBody>
        </p:sp>
        <p:sp>
          <p:nvSpPr>
            <p:cNvPr id="21" name="Rectangle 20"/>
            <p:cNvSpPr/>
            <p:nvPr/>
          </p:nvSpPr>
          <p:spPr>
            <a:xfrm>
              <a:off x="1981200" y="6172200"/>
              <a:ext cx="3200400" cy="327363"/>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i="1" dirty="0" smtClean="0">
                  <a:solidFill>
                    <a:schemeClr val="tx1"/>
                  </a:solidFill>
                </a:rPr>
                <a:t>returns</a:t>
              </a:r>
            </a:p>
            <a:p>
              <a:pPr algn="ctr"/>
              <a:r>
                <a:rPr lang="en-US" sz="1200" dirty="0" smtClean="0">
                  <a:solidFill>
                    <a:schemeClr val="tx1"/>
                  </a:solidFill>
                </a:rPr>
                <a:t>To the beginning of the DATA Step</a:t>
              </a:r>
              <a:endParaRPr lang="en-US" sz="1200" dirty="0">
                <a:solidFill>
                  <a:schemeClr val="tx1"/>
                </a:solidFill>
              </a:endParaRPr>
            </a:p>
          </p:txBody>
        </p:sp>
        <p:sp>
          <p:nvSpPr>
            <p:cNvPr id="22" name="Diamond 21"/>
            <p:cNvSpPr/>
            <p:nvPr/>
          </p:nvSpPr>
          <p:spPr>
            <a:xfrm>
              <a:off x="2099257" y="3047999"/>
              <a:ext cx="2962140" cy="774991"/>
            </a:xfrm>
            <a:prstGeom prst="diamond">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Data-reading statement; is there a record to read?</a:t>
              </a:r>
              <a:endParaRPr lang="en-US" sz="1200" dirty="0">
                <a:solidFill>
                  <a:schemeClr val="tx1"/>
                </a:solidFill>
              </a:endParaRPr>
            </a:p>
          </p:txBody>
        </p:sp>
        <p:cxnSp>
          <p:nvCxnSpPr>
            <p:cNvPr id="31" name="Straight Arrow Connector 30"/>
            <p:cNvCxnSpPr>
              <a:stCxn id="8" idx="2"/>
              <a:endCxn id="12" idx="0"/>
            </p:cNvCxnSpPr>
            <p:nvPr/>
          </p:nvCxnSpPr>
          <p:spPr>
            <a:xfrm>
              <a:off x="3581400" y="2365249"/>
              <a:ext cx="0" cy="14935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12" idx="2"/>
              <a:endCxn id="22" idx="0"/>
            </p:cNvCxnSpPr>
            <p:nvPr/>
          </p:nvCxnSpPr>
          <p:spPr>
            <a:xfrm flipH="1">
              <a:off x="3580327" y="2892551"/>
              <a:ext cx="1073" cy="15544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2" idx="2"/>
              <a:endCxn id="55" idx="0"/>
            </p:cNvCxnSpPr>
            <p:nvPr/>
          </p:nvCxnSpPr>
          <p:spPr>
            <a:xfrm>
              <a:off x="3580327" y="3822990"/>
              <a:ext cx="1073" cy="146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8" idx="2"/>
              <a:endCxn id="19" idx="0"/>
            </p:cNvCxnSpPr>
            <p:nvPr/>
          </p:nvCxnSpPr>
          <p:spPr>
            <a:xfrm>
              <a:off x="3581400" y="4876800"/>
              <a:ext cx="0" cy="1524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19" idx="2"/>
              <a:endCxn id="20" idx="0"/>
            </p:cNvCxnSpPr>
            <p:nvPr/>
          </p:nvCxnSpPr>
          <p:spPr>
            <a:xfrm>
              <a:off x="3581400" y="5429445"/>
              <a:ext cx="0" cy="20935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0" idx="2"/>
              <a:endCxn id="21" idx="0"/>
            </p:cNvCxnSpPr>
            <p:nvPr/>
          </p:nvCxnSpPr>
          <p:spPr>
            <a:xfrm>
              <a:off x="3581400" y="5997238"/>
              <a:ext cx="0" cy="17496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6172200" y="3047999"/>
              <a:ext cx="2286000" cy="774991"/>
            </a:xfrm>
            <a:prstGeom prst="rect">
              <a:avLst/>
            </a:prstGeom>
            <a:gradFill>
              <a:gsLst>
                <a:gs pos="0">
                  <a:schemeClr val="accent1">
                    <a:tint val="100000"/>
                    <a:shade val="100000"/>
                    <a:satMod val="130000"/>
                  </a:schemeClr>
                </a:gs>
                <a:gs pos="100000">
                  <a:schemeClr val="accent1">
                    <a:tint val="50000"/>
                    <a:shade val="100000"/>
                    <a:satMod val="350000"/>
                  </a:schemeClr>
                </a:gs>
              </a:gsLst>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i="1" dirty="0" smtClean="0">
                  <a:solidFill>
                    <a:schemeClr val="tx1"/>
                  </a:solidFill>
                </a:rPr>
                <a:t>closes</a:t>
              </a:r>
            </a:p>
            <a:p>
              <a:pPr algn="ctr"/>
              <a:r>
                <a:rPr lang="en-US" sz="1200" dirty="0" smtClean="0">
                  <a:solidFill>
                    <a:schemeClr val="tx1"/>
                  </a:solidFill>
                </a:rPr>
                <a:t>Data set; goes on to the next DATA or PROC step</a:t>
              </a:r>
              <a:endParaRPr lang="en-US" sz="1200" dirty="0">
                <a:solidFill>
                  <a:schemeClr val="tx1"/>
                </a:solidFill>
              </a:endParaRPr>
            </a:p>
          </p:txBody>
        </p:sp>
        <p:cxnSp>
          <p:nvCxnSpPr>
            <p:cNvPr id="51" name="Straight Arrow Connector 50"/>
            <p:cNvCxnSpPr>
              <a:stCxn id="22" idx="3"/>
              <a:endCxn id="54" idx="2"/>
            </p:cNvCxnSpPr>
            <p:nvPr/>
          </p:nvCxnSpPr>
          <p:spPr>
            <a:xfrm>
              <a:off x="5061397" y="3435495"/>
              <a:ext cx="272603" cy="325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4" name="Oval 53"/>
            <p:cNvSpPr/>
            <p:nvPr/>
          </p:nvSpPr>
          <p:spPr>
            <a:xfrm>
              <a:off x="5334000" y="3219904"/>
              <a:ext cx="539840" cy="437696"/>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No</a:t>
              </a:r>
              <a:endParaRPr lang="en-US" sz="1000" dirty="0">
                <a:solidFill>
                  <a:schemeClr val="tx1"/>
                </a:solidFill>
              </a:endParaRPr>
            </a:p>
          </p:txBody>
        </p:sp>
        <p:sp>
          <p:nvSpPr>
            <p:cNvPr id="55" name="Oval 54"/>
            <p:cNvSpPr/>
            <p:nvPr/>
          </p:nvSpPr>
          <p:spPr>
            <a:xfrm>
              <a:off x="3276600" y="3969025"/>
              <a:ext cx="609600" cy="374375"/>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Yes</a:t>
              </a:r>
              <a:endParaRPr lang="en-US" sz="1000" dirty="0">
                <a:solidFill>
                  <a:schemeClr val="tx1"/>
                </a:solidFill>
              </a:endParaRPr>
            </a:p>
          </p:txBody>
        </p:sp>
        <p:cxnSp>
          <p:nvCxnSpPr>
            <p:cNvPr id="65" name="Straight Arrow Connector 64"/>
            <p:cNvCxnSpPr>
              <a:stCxn id="55" idx="4"/>
              <a:endCxn id="18" idx="0"/>
            </p:cNvCxnSpPr>
            <p:nvPr/>
          </p:nvCxnSpPr>
          <p:spPr>
            <a:xfrm>
              <a:off x="3581400" y="4343400"/>
              <a:ext cx="0" cy="14603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54" idx="6"/>
              <a:endCxn id="50" idx="1"/>
            </p:cNvCxnSpPr>
            <p:nvPr/>
          </p:nvCxnSpPr>
          <p:spPr>
            <a:xfrm flipV="1">
              <a:off x="5873840" y="3435495"/>
              <a:ext cx="298360" cy="325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9" name="Elbow Connector 98"/>
            <p:cNvCxnSpPr>
              <a:stCxn id="21" idx="1"/>
              <a:endCxn id="8" idx="1"/>
            </p:cNvCxnSpPr>
            <p:nvPr/>
          </p:nvCxnSpPr>
          <p:spPr>
            <a:xfrm rot="10800000">
              <a:off x="1981200" y="2163602"/>
              <a:ext cx="12700" cy="4172280"/>
            </a:xfrm>
            <a:prstGeom prst="bentConnector3">
              <a:avLst>
                <a:gd name="adj1" fmla="val 6261976"/>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1214765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Controls</a:t>
            </a:r>
            <a:endParaRPr lang="en-US" dirty="0"/>
          </a:p>
        </p:txBody>
      </p:sp>
      <p:sp>
        <p:nvSpPr>
          <p:cNvPr id="3" name="Content Placeholder 2"/>
          <p:cNvSpPr>
            <a:spLocks noGrp="1"/>
          </p:cNvSpPr>
          <p:nvPr>
            <p:ph idx="1"/>
          </p:nvPr>
        </p:nvSpPr>
        <p:spPr>
          <a:xfrm>
            <a:off x="457200" y="1828800"/>
            <a:ext cx="8229600" cy="4495800"/>
          </a:xfrm>
        </p:spPr>
        <p:txBody>
          <a:bodyPr>
            <a:normAutofit/>
          </a:bodyPr>
          <a:lstStyle/>
          <a:p>
            <a:r>
              <a:rPr lang="en-US" dirty="0" smtClean="0"/>
              <a:t>SAS Statements which return Control to SAS Supervisor</a:t>
            </a:r>
          </a:p>
          <a:p>
            <a:pPr lvl="1"/>
            <a:r>
              <a:rPr lang="en-US" dirty="0" smtClean="0"/>
              <a:t>ABORT or STOP:</a:t>
            </a:r>
            <a:endParaRPr lang="en-US" dirty="0"/>
          </a:p>
          <a:p>
            <a:pPr lvl="2"/>
            <a:r>
              <a:rPr lang="en-US" dirty="0"/>
              <a:t>If abort </a:t>
            </a:r>
            <a:r>
              <a:rPr lang="en-US" dirty="0" smtClean="0"/>
              <a:t>or Stop statement </a:t>
            </a:r>
            <a:r>
              <a:rPr lang="en-US" dirty="0"/>
              <a:t>is </a:t>
            </a:r>
            <a:r>
              <a:rPr lang="en-US" dirty="0" smtClean="0"/>
              <a:t>executed control will be passed to SAS supervisor.</a:t>
            </a:r>
          </a:p>
          <a:p>
            <a:pPr lvl="1"/>
            <a:r>
              <a:rPr lang="en-US" dirty="0" smtClean="0"/>
              <a:t>Implied Return:</a:t>
            </a:r>
          </a:p>
          <a:p>
            <a:pPr lvl="2"/>
            <a:r>
              <a:rPr lang="en-US" dirty="0" smtClean="0"/>
              <a:t>It is executed whenever you reach the bottom of the data step.</a:t>
            </a:r>
          </a:p>
          <a:p>
            <a:pPr lvl="1"/>
            <a:r>
              <a:rPr lang="en-US" dirty="0" smtClean="0"/>
              <a:t>Delete Statement:</a:t>
            </a:r>
          </a:p>
          <a:p>
            <a:pPr lvl="2"/>
            <a:r>
              <a:rPr lang="en-US" dirty="0" smtClean="0"/>
              <a:t>Execution of a delete statement passes control to the SAS supervisor.</a:t>
            </a:r>
          </a:p>
          <a:p>
            <a:pPr lvl="1"/>
            <a:r>
              <a:rPr lang="en-US" dirty="0" err="1" smtClean="0"/>
              <a:t>Subsetting</a:t>
            </a:r>
            <a:r>
              <a:rPr lang="en-US" dirty="0" smtClean="0"/>
              <a:t> If Statement:</a:t>
            </a:r>
          </a:p>
          <a:p>
            <a:pPr lvl="2"/>
            <a:r>
              <a:rPr lang="en-US" dirty="0" smtClean="0"/>
              <a:t>If expression evaluates as false control is returned to the SAS supervisor.</a:t>
            </a:r>
          </a:p>
          <a:p>
            <a:pPr lvl="1"/>
            <a:r>
              <a:rPr lang="en-US" dirty="0" smtClean="0"/>
              <a:t>Return Statement:</a:t>
            </a:r>
          </a:p>
          <a:p>
            <a:pPr lvl="2"/>
            <a:r>
              <a:rPr lang="en-US" dirty="0" smtClean="0"/>
              <a:t>Execution of a Return statement passes control to the SAS supervisor.</a:t>
            </a:r>
          </a:p>
          <a:p>
            <a:pPr lvl="1"/>
            <a:r>
              <a:rPr lang="en-US" dirty="0" smtClean="0"/>
              <a:t>Failed read operation:</a:t>
            </a:r>
          </a:p>
          <a:p>
            <a:pPr lvl="2"/>
            <a:r>
              <a:rPr lang="en-US" dirty="0" smtClean="0"/>
              <a:t>If a read-operation (input, set, merge) fails it passes to SAS supervisor.</a:t>
            </a:r>
          </a:p>
          <a:p>
            <a:pPr marL="457200" lvl="1" indent="0">
              <a:buNone/>
            </a:pPr>
            <a:endParaRPr lang="en-US" dirty="0"/>
          </a:p>
        </p:txBody>
      </p:sp>
      <p:sp>
        <p:nvSpPr>
          <p:cNvPr id="4" name="Slide Number Placeholder 3"/>
          <p:cNvSpPr>
            <a:spLocks noGrp="1"/>
          </p:cNvSpPr>
          <p:nvPr>
            <p:ph type="sldNum" sz="quarter" idx="12"/>
          </p:nvPr>
        </p:nvSpPr>
        <p:spPr/>
        <p:txBody>
          <a:bodyPr/>
          <a:lstStyle/>
          <a:p>
            <a:fld id="{F601978A-12D8-7341-B685-52B12E8D3011}" type="slidenum">
              <a:rPr lang="en-US" smtClean="0"/>
              <a:pPr/>
              <a:t>9</a:t>
            </a:fld>
            <a:endParaRPr lang="en-US" dirty="0"/>
          </a:p>
        </p:txBody>
      </p:sp>
      <p:sp>
        <p:nvSpPr>
          <p:cNvPr id="5" name="Footer Placeholder 4"/>
          <p:cNvSpPr>
            <a:spLocks noGrp="1"/>
          </p:cNvSpPr>
          <p:nvPr>
            <p:ph type="ftr" sz="quarter" idx="3"/>
          </p:nvPr>
        </p:nvSpPr>
        <p:spPr/>
        <p:txBody>
          <a:bodyPr/>
          <a:lstStyle/>
          <a:p>
            <a:r>
              <a:rPr lang="en-US" smtClean="0"/>
              <a:t>Proprietary &amp; Confidential. © 2015 Chiltern</a:t>
            </a:r>
            <a:endParaRPr lang="en-US" dirty="0"/>
          </a:p>
        </p:txBody>
      </p:sp>
    </p:spTree>
    <p:extLst>
      <p:ext uri="{BB962C8B-B14F-4D97-AF65-F5344CB8AC3E}">
        <p14:creationId xmlns:p14="http://schemas.microsoft.com/office/powerpoint/2010/main" xmlns="" val="4258358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Chiltern_2014">
  <a:themeElements>
    <a:clrScheme name="Chiltern_Std">
      <a:dk1>
        <a:sysClr val="windowText" lastClr="000000"/>
      </a:dk1>
      <a:lt1>
        <a:sysClr val="window" lastClr="FFFFFF"/>
      </a:lt1>
      <a:dk2>
        <a:srgbClr val="877F7A"/>
      </a:dk2>
      <a:lt2>
        <a:srgbClr val="BBB9AF"/>
      </a:lt2>
      <a:accent1>
        <a:srgbClr val="FFAE39"/>
      </a:accent1>
      <a:accent2>
        <a:srgbClr val="6CC049"/>
      </a:accent2>
      <a:accent3>
        <a:srgbClr val="40B4E5"/>
      </a:accent3>
      <a:accent4>
        <a:srgbClr val="E1661B"/>
      </a:accent4>
      <a:accent5>
        <a:srgbClr val="7030A0"/>
      </a:accent5>
      <a:accent6>
        <a:srgbClr val="C00000"/>
      </a:accent6>
      <a:hlink>
        <a:srgbClr val="FFD89F"/>
      </a:hlink>
      <a:folHlink>
        <a:srgbClr val="F1B48F"/>
      </a:folHlink>
    </a:clrScheme>
    <a:fontScheme name="Chiltern_St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GV Document" ma:contentTypeID="0x010100DA8AB7CD0BBD814CBFE14ACE90C81C5B01007CDDB5F803FCE443A666CFAB910ECA97" ma:contentTypeVersion="11" ma:contentTypeDescription="GV Document Inherited from GV Document (Bas)" ma:contentTypeScope="" ma:versionID="dc9c012e8ef900485e6a40b4e2fc112c">
  <xsd:schema xmlns:xsd="http://www.w3.org/2001/XMLSchema" xmlns:p="http://schemas.microsoft.com/office/2006/metadata/properties" xmlns:ns1="http://schemas.microsoft.com/sharepoint/v3" xmlns:ns2="91415392-70cd-4f8f-8261-7bfbcb408e37" xmlns:ns3="9db50c93-0c36-4e40-896d-0f0032604c5a" targetNamespace="http://schemas.microsoft.com/office/2006/metadata/properties" ma:root="true" ma:fieldsID="a0ebb22c6d217e36283a031e5d2fc1a3" ns1:_="" ns2:_="" ns3:_="">
    <xsd:import namespace="http://schemas.microsoft.com/sharepoint/v3"/>
    <xsd:import namespace="91415392-70cd-4f8f-8261-7bfbcb408e37"/>
    <xsd:import namespace="9db50c93-0c36-4e40-896d-0f0032604c5a"/>
    <xsd:element name="properties">
      <xsd:complexType>
        <xsd:sequence>
          <xsd:element name="documentManagement">
            <xsd:complexType>
              <xsd:all>
                <xsd:element ref="ns2:Document_x0020_For" minOccurs="0"/>
                <xsd:element ref="ns1:DocumentCategory"/>
                <xsd:element ref="ns1:DocumentType"/>
                <xsd:element ref="ns2:Document_x0020_Category" minOccurs="0"/>
                <xsd:element ref="ns3:Document_x0020_For0"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DocumentCategory" ma:index="3" ma:displayName="Document Category" ma:internalName="DocumentCategory">
      <xsd:simpleType>
        <xsd:restriction base="dms:Text"/>
      </xsd:simpleType>
    </xsd:element>
    <xsd:element name="DocumentType" ma:index="4" ma:displayName="Document Type" ma:internalName="DocumentType">
      <xsd:simpleType>
        <xsd:restriction base="dms:Text"/>
      </xsd:simpleType>
    </xsd:element>
  </xsd:schema>
  <xsd:schema xmlns:xsd="http://www.w3.org/2001/XMLSchema" xmlns:dms="http://schemas.microsoft.com/office/2006/documentManagement/types" targetNamespace="91415392-70cd-4f8f-8261-7bfbcb408e37" elementFormDefault="qualified">
    <xsd:import namespace="http://schemas.microsoft.com/office/2006/documentManagement/types"/>
    <xsd:element name="Document_x0020_For" ma:index="2" nillable="true" ma:displayName="Document Description" ma:internalName="Document_x0020_For">
      <xsd:simpleType>
        <xsd:restriction base="dms:Note"/>
      </xsd:simpleType>
    </xsd:element>
    <xsd:element name="Document_x0020_Category" ma:index="5" nillable="true" ma:displayName="Doc Category" ma:default="Form" ma:format="Dropdown" ma:hidden="true" ma:internalName="Document_x0020_Category" ma:readOnly="false">
      <xsd:simpleType>
        <xsd:union memberTypes="dms:Text">
          <xsd:simpleType>
            <xsd:restriction base="dms:Choice">
              <xsd:enumeration value="Form"/>
              <xsd:enumeration value="FAQ"/>
              <xsd:enumeration value="Reference"/>
            </xsd:restriction>
          </xsd:simpleType>
        </xsd:union>
      </xsd:simpleType>
    </xsd:element>
  </xsd:schema>
  <xsd:schema xmlns:xsd="http://www.w3.org/2001/XMLSchema" xmlns:dms="http://schemas.microsoft.com/office/2006/documentManagement/types" targetNamespace="9db50c93-0c36-4e40-896d-0f0032604c5a" elementFormDefault="qualified">
    <xsd:import namespace="http://schemas.microsoft.com/office/2006/documentManagement/types"/>
    <xsd:element name="Document_x0020_For0" ma:index="12" nillable="true" ma:displayName="Document For" ma:internalName="Document_x0020_For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DocumentType xmlns="http://schemas.microsoft.com/sharepoint/v3">Templates</DocumentType>
    <DocumentCategory xmlns="http://schemas.microsoft.com/sharepoint/v3">Templates</DocumentCategory>
    <Document_x0020_For xmlns="91415392-70cd-4f8f-8261-7bfbcb408e37">PowerPoint Standard Template</Document_x0020_For>
    <Document_x0020_Category xmlns="91415392-70cd-4f8f-8261-7bfbcb408e37">Form</Document_x0020_Category>
    <Document_x0020_For0 xmlns="9db50c93-0c36-4e40-896d-0f0032604c5a">PowerPoint Standard Template</Document_x0020_For0>
  </documentManagement>
</p:properties>
</file>

<file path=customXml/itemProps1.xml><?xml version="1.0" encoding="utf-8"?>
<ds:datastoreItem xmlns:ds="http://schemas.openxmlformats.org/officeDocument/2006/customXml" ds:itemID="{24244D2D-20BB-4774-929C-9A8292FA2865}">
  <ds:schemaRefs>
    <ds:schemaRef ds:uri="http://schemas.microsoft.com/sharepoint/v3/contenttype/forms"/>
  </ds:schemaRefs>
</ds:datastoreItem>
</file>

<file path=customXml/itemProps2.xml><?xml version="1.0" encoding="utf-8"?>
<ds:datastoreItem xmlns:ds="http://schemas.openxmlformats.org/officeDocument/2006/customXml" ds:itemID="{65D7A444-C6DD-4DF4-BA4F-80D8A26113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1415392-70cd-4f8f-8261-7bfbcb408e37"/>
    <ds:schemaRef ds:uri="9db50c93-0c36-4e40-896d-0f0032604c5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36FC97C-C98E-42A3-8E90-5106362DC71F}">
  <ds:schemaRefs>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91415392-70cd-4f8f-8261-7bfbcb408e37"/>
    <ds:schemaRef ds:uri="http://purl.org/dc/dcmitype/"/>
    <ds:schemaRef ds:uri="http://schemas.openxmlformats.org/package/2006/metadata/core-properties"/>
    <ds:schemaRef ds:uri="9db50c93-0c36-4e40-896d-0f0032604c5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9761</TotalTime>
  <Words>1083</Words>
  <Application>Microsoft Office PowerPoint</Application>
  <PresentationFormat>On-screen Show (4:3)</PresentationFormat>
  <Paragraphs>265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Chiltern_2014</vt:lpstr>
      <vt:lpstr>SAS Supervisor within You vs SAS:  Debugging SAS Data Steps with the Program Data Vector</vt:lpstr>
      <vt:lpstr>Agenda</vt:lpstr>
      <vt:lpstr>Introduction</vt:lpstr>
      <vt:lpstr>SAS Supervisor   </vt:lpstr>
      <vt:lpstr>SAS DATA Step</vt:lpstr>
      <vt:lpstr>Compilation Phase</vt:lpstr>
      <vt:lpstr>Execution Phase</vt:lpstr>
      <vt:lpstr>Execution Phase</vt:lpstr>
      <vt:lpstr>Return Controls</vt:lpstr>
      <vt:lpstr>What is PDV? </vt:lpstr>
      <vt:lpstr>Data Flow Process through PDV</vt:lpstr>
      <vt:lpstr>Data Flow Process through PDV</vt:lpstr>
      <vt:lpstr>Data Flow Process through PDV</vt:lpstr>
      <vt:lpstr>Data Flow Process through PDV</vt:lpstr>
      <vt:lpstr>Data Flow Process through PDV</vt:lpstr>
      <vt:lpstr>Summary</vt:lpstr>
      <vt:lpstr>Thanks to:</vt:lpstr>
      <vt:lpstr>Contact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Standard Template</dc:title>
  <dc:creator>Mark McGeoch</dc:creator>
  <cp:lastModifiedBy>schechter</cp:lastModifiedBy>
  <cp:revision>172</cp:revision>
  <cp:lastPrinted>2014-11-18T15:22:28Z</cp:lastPrinted>
  <dcterms:created xsi:type="dcterms:W3CDTF">2014-10-14T19:14:29Z</dcterms:created>
  <dcterms:modified xsi:type="dcterms:W3CDTF">2016-07-16T18:04:17Z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0x010100DA8AB7CD0BBD814CBFE14ACE90C81C5B01007CDDB5F803FCE443A666CFAB910ECA97</vt:lpwstr>
  </property>
</Properties>
</file>